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728" r:id="rId3"/>
    <p:sldId id="427" r:id="rId4"/>
    <p:sldId id="464" r:id="rId5"/>
    <p:sldId id="512" r:id="rId6"/>
    <p:sldId id="510" r:id="rId7"/>
    <p:sldId id="687" r:id="rId8"/>
    <p:sldId id="331" r:id="rId9"/>
    <p:sldId id="332" r:id="rId10"/>
    <p:sldId id="333" r:id="rId11"/>
    <p:sldId id="335" r:id="rId12"/>
    <p:sldId id="336" r:id="rId13"/>
    <p:sldId id="337" r:id="rId14"/>
    <p:sldId id="338" r:id="rId15"/>
    <p:sldId id="339" r:id="rId16"/>
    <p:sldId id="340" r:id="rId17"/>
    <p:sldId id="341" r:id="rId18"/>
    <p:sldId id="342" r:id="rId19"/>
    <p:sldId id="343" r:id="rId20"/>
    <p:sldId id="734" r:id="rId21"/>
    <p:sldId id="540" r:id="rId22"/>
    <p:sldId id="552" r:id="rId23"/>
    <p:sldId id="527" r:id="rId24"/>
    <p:sldId id="727" r:id="rId25"/>
    <p:sldId id="531" r:id="rId26"/>
    <p:sldId id="532" r:id="rId27"/>
    <p:sldId id="729" r:id="rId28"/>
    <p:sldId id="425" r:id="rId29"/>
    <p:sldId id="461" r:id="rId30"/>
    <p:sldId id="462" r:id="rId31"/>
    <p:sldId id="732" r:id="rId32"/>
    <p:sldId id="559" r:id="rId33"/>
    <p:sldId id="424" r:id="rId34"/>
    <p:sldId id="334" r:id="rId35"/>
    <p:sldId id="560" r:id="rId36"/>
    <p:sldId id="562" r:id="rId37"/>
    <p:sldId id="563" r:id="rId38"/>
    <p:sldId id="564" r:id="rId39"/>
    <p:sldId id="567" r:id="rId40"/>
    <p:sldId id="570" r:id="rId41"/>
    <p:sldId id="571" r:id="rId42"/>
    <p:sldId id="572" r:id="rId43"/>
    <p:sldId id="736" r:id="rId44"/>
    <p:sldId id="474" r:id="rId45"/>
    <p:sldId id="730" r:id="rId46"/>
    <p:sldId id="376" r:id="rId47"/>
    <p:sldId id="377" r:id="rId48"/>
    <p:sldId id="378" r:id="rId49"/>
    <p:sldId id="379" r:id="rId50"/>
    <p:sldId id="508" r:id="rId51"/>
    <p:sldId id="737" r:id="rId52"/>
    <p:sldId id="738" r:id="rId53"/>
    <p:sldId id="550" r:id="rId54"/>
    <p:sldId id="577" r:id="rId55"/>
    <p:sldId id="739" r:id="rId56"/>
    <p:sldId id="731" r:id="rId57"/>
    <p:sldId id="69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70C0"/>
    <a:srgbClr val="008000"/>
    <a:srgbClr val="EDCC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p:cViewPr varScale="1">
        <p:scale>
          <a:sx n="104" d="100"/>
          <a:sy n="104" d="100"/>
        </p:scale>
        <p:origin x="1746" y="72"/>
      </p:cViewPr>
      <p:guideLst>
        <p:guide orient="horz" pos="2160"/>
        <p:guide pos="2880"/>
      </p:guideLst>
    </p:cSldViewPr>
  </p:slideViewPr>
  <p:outlineViewPr>
    <p:cViewPr>
      <p:scale>
        <a:sx n="33" d="100"/>
        <a:sy n="33" d="100"/>
      </p:scale>
      <p:origin x="0" y="-57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0C24B-8ECE-4B58-BD4F-527E4E1A4070}" type="datetimeFigureOut">
              <a:rPr lang="en-US" smtClean="0"/>
              <a:t>4/18/2023</a:t>
            </a:fld>
            <a:endParaRPr lang="en-US"/>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D31BD-E9CA-4C6A-B524-84B09F124853}" type="slidenum">
              <a:rPr lang="en-US" smtClean="0"/>
              <a:t>‹Nr.›</a:t>
            </a:fld>
            <a:endParaRPr lang="en-US"/>
          </a:p>
        </p:txBody>
      </p:sp>
    </p:spTree>
    <p:extLst>
      <p:ext uri="{BB962C8B-B14F-4D97-AF65-F5344CB8AC3E}">
        <p14:creationId xmlns:p14="http://schemas.microsoft.com/office/powerpoint/2010/main" val="2061223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8ED26F0-36F2-ED18-123E-B82F500B95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DFCD84AD-6411-4AE9-911C-4DDC77775C51}" type="slidenum">
              <a:rPr lang="en-US" altLang="es-ES" sz="1300">
                <a:ea typeface="MS PGothic" panose="020B0600070205080204" pitchFamily="34" charset="-128"/>
              </a:rPr>
              <a:pPr eaLnBrk="0" hangingPunct="0">
                <a:spcBef>
                  <a:spcPct val="0"/>
                </a:spcBef>
              </a:pPr>
              <a:t>3</a:t>
            </a:fld>
            <a:endParaRPr lang="en-US" altLang="es-ES" sz="1300">
              <a:ea typeface="MS PGothic" panose="020B0600070205080204" pitchFamily="34" charset="-128"/>
            </a:endParaRPr>
          </a:p>
        </p:txBody>
      </p:sp>
      <p:sp>
        <p:nvSpPr>
          <p:cNvPr id="7171" name="Rectangle 2">
            <a:extLst>
              <a:ext uri="{FF2B5EF4-FFF2-40B4-BE49-F238E27FC236}">
                <a16:creationId xmlns:a16="http://schemas.microsoft.com/office/drawing/2014/main" id="{10E2C9A5-B556-57D4-5CC2-05051079632E}"/>
              </a:ext>
            </a:extLst>
          </p:cNvPr>
          <p:cNvSpPr>
            <a:spLocks noGrp="1" noRot="1" noChangeAspect="1" noChangeArrowheads="1" noTextEdit="1"/>
          </p:cNvSpPr>
          <p:nvPr>
            <p:ph type="sldImg"/>
          </p:nvPr>
        </p:nvSpPr>
        <p:spPr>
          <a:xfrm>
            <a:off x="992188" y="768350"/>
            <a:ext cx="5116512" cy="3836988"/>
          </a:xfrm>
          <a:ln/>
        </p:spPr>
      </p:sp>
      <p:sp>
        <p:nvSpPr>
          <p:cNvPr id="7172" name="Rectangle 3">
            <a:extLst>
              <a:ext uri="{FF2B5EF4-FFF2-40B4-BE49-F238E27FC236}">
                <a16:creationId xmlns:a16="http://schemas.microsoft.com/office/drawing/2014/main" id="{4F017EBA-C1A2-AF97-DC79-CAFD289412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s-ES">
                <a:latin typeface="Arial" panose="020B0604020202020204" pitchFamily="34" charset="0"/>
                <a:cs typeface="Arial" panose="020B0604020202020204" pitchFamily="34" charset="0"/>
              </a:rPr>
              <a:t>Ferris Wheel Illusion. If you do not see it, you should see a doctor.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3BF95148-6BFD-673E-0914-B9A5AB446401}"/>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94300DE4-7B96-46BF-A72E-208CAC2D9B7B}" type="slidenum">
              <a:rPr lang="en-US" altLang="es-ES" sz="1300">
                <a:latin typeface="Arial" panose="020B0604020202020204" pitchFamily="34" charset="0"/>
                <a:ea typeface="ＭＳ Ｐゴシック" panose="020B0600070205080204" pitchFamily="34" charset="-128"/>
              </a:rPr>
              <a:pPr algn="r">
                <a:buFontTx/>
                <a:buNone/>
              </a:pPr>
              <a:t>13</a:t>
            </a:fld>
            <a:endParaRPr lang="en-US" altLang="es-ES" sz="1300">
              <a:latin typeface="Arial" panose="020B0604020202020204" pitchFamily="34" charset="0"/>
              <a:ea typeface="ＭＳ Ｐゴシック" panose="020B0600070205080204" pitchFamily="34" charset="-128"/>
            </a:endParaRPr>
          </a:p>
        </p:txBody>
      </p:sp>
      <p:sp>
        <p:nvSpPr>
          <p:cNvPr id="256003" name="Rectangle 7">
            <a:extLst>
              <a:ext uri="{FF2B5EF4-FFF2-40B4-BE49-F238E27FC236}">
                <a16:creationId xmlns:a16="http://schemas.microsoft.com/office/drawing/2014/main" id="{B34E4DF1-CB79-9E4A-3338-75C495010B29}"/>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DFAD8D27-6521-4002-B8D5-AB85CF21FDDD}" type="slidenum">
              <a:rPr lang="en-US" altLang="es-ES" sz="1300">
                <a:latin typeface="Arial" panose="020B0604020202020204" pitchFamily="34" charset="0"/>
                <a:ea typeface="ＭＳ Ｐゴシック" panose="020B0600070205080204" pitchFamily="34" charset="-128"/>
              </a:rPr>
              <a:pPr algn="r">
                <a:buFontTx/>
                <a:buNone/>
              </a:pPr>
              <a:t>13</a:t>
            </a:fld>
            <a:endParaRPr lang="en-US" altLang="es-ES" sz="1300">
              <a:latin typeface="Arial" panose="020B0604020202020204" pitchFamily="34" charset="0"/>
              <a:ea typeface="ＭＳ Ｐゴシック" panose="020B0600070205080204" pitchFamily="34" charset="-128"/>
            </a:endParaRPr>
          </a:p>
        </p:txBody>
      </p:sp>
      <p:sp>
        <p:nvSpPr>
          <p:cNvPr id="256004" name="Rectangle 2">
            <a:extLst>
              <a:ext uri="{FF2B5EF4-FFF2-40B4-BE49-F238E27FC236}">
                <a16:creationId xmlns:a16="http://schemas.microsoft.com/office/drawing/2014/main" id="{5CE166DF-453D-43A7-BEF4-39CEE28379CA}"/>
              </a:ext>
            </a:extLst>
          </p:cNvPr>
          <p:cNvSpPr>
            <a:spLocks noGrp="1" noRot="1" noChangeAspect="1" noChangeArrowheads="1" noTextEdit="1"/>
          </p:cNvSpPr>
          <p:nvPr>
            <p:ph type="sldImg"/>
          </p:nvPr>
        </p:nvSpPr>
        <p:spPr>
          <a:xfrm>
            <a:off x="992188" y="768350"/>
            <a:ext cx="5114925" cy="3836988"/>
          </a:xfrm>
          <a:ln/>
        </p:spPr>
      </p:sp>
      <p:sp>
        <p:nvSpPr>
          <p:cNvPr id="256005" name="Rectangle 3">
            <a:extLst>
              <a:ext uri="{FF2B5EF4-FFF2-40B4-BE49-F238E27FC236}">
                <a16:creationId xmlns:a16="http://schemas.microsoft.com/office/drawing/2014/main" id="{48DA201D-A039-9E26-2288-BD180E1BE93D}"/>
              </a:ext>
            </a:extLst>
          </p:cNvPr>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a:extLst>
              <a:ext uri="{FF2B5EF4-FFF2-40B4-BE49-F238E27FC236}">
                <a16:creationId xmlns:a16="http://schemas.microsoft.com/office/drawing/2014/main" id="{4E43C5AC-D964-5447-D842-8669F6420935}"/>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CFBF5976-AA5B-4CBE-B134-1E04F7B8B10E}" type="slidenum">
              <a:rPr lang="en-US" altLang="es-ES" sz="1300">
                <a:latin typeface="Arial" panose="020B0604020202020204" pitchFamily="34" charset="0"/>
                <a:ea typeface="ＭＳ Ｐゴシック" panose="020B0600070205080204" pitchFamily="34" charset="-128"/>
              </a:rPr>
              <a:pPr algn="r">
                <a:buFontTx/>
                <a:buNone/>
              </a:pPr>
              <a:t>14</a:t>
            </a:fld>
            <a:endParaRPr lang="en-US" altLang="es-ES" sz="1300">
              <a:latin typeface="Arial" panose="020B0604020202020204" pitchFamily="34" charset="0"/>
              <a:ea typeface="ＭＳ Ｐゴシック" panose="020B0600070205080204" pitchFamily="34" charset="-128"/>
            </a:endParaRPr>
          </a:p>
        </p:txBody>
      </p:sp>
      <p:sp>
        <p:nvSpPr>
          <p:cNvPr id="258051" name="Rectangle 7">
            <a:extLst>
              <a:ext uri="{FF2B5EF4-FFF2-40B4-BE49-F238E27FC236}">
                <a16:creationId xmlns:a16="http://schemas.microsoft.com/office/drawing/2014/main" id="{A6DEA56D-68EF-56BE-2AF1-B33E12BC0171}"/>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207C87A3-025D-4326-AEDB-9D38895062EE}" type="slidenum">
              <a:rPr lang="en-US" altLang="es-ES" sz="1300">
                <a:latin typeface="Arial" panose="020B0604020202020204" pitchFamily="34" charset="0"/>
                <a:ea typeface="ＭＳ Ｐゴシック" panose="020B0600070205080204" pitchFamily="34" charset="-128"/>
              </a:rPr>
              <a:pPr algn="r">
                <a:buFontTx/>
                <a:buNone/>
              </a:pPr>
              <a:t>14</a:t>
            </a:fld>
            <a:endParaRPr lang="en-US" altLang="es-ES" sz="1300">
              <a:latin typeface="Arial" panose="020B0604020202020204" pitchFamily="34" charset="0"/>
              <a:ea typeface="ＭＳ Ｐゴシック" panose="020B0600070205080204" pitchFamily="34" charset="-128"/>
            </a:endParaRPr>
          </a:p>
        </p:txBody>
      </p:sp>
      <p:sp>
        <p:nvSpPr>
          <p:cNvPr id="258052" name="Rectangle 2">
            <a:extLst>
              <a:ext uri="{FF2B5EF4-FFF2-40B4-BE49-F238E27FC236}">
                <a16:creationId xmlns:a16="http://schemas.microsoft.com/office/drawing/2014/main" id="{2D69BB27-8825-F4B3-D7E1-17EAAD488E1F}"/>
              </a:ext>
            </a:extLst>
          </p:cNvPr>
          <p:cNvSpPr>
            <a:spLocks noGrp="1" noRot="1" noChangeAspect="1" noChangeArrowheads="1" noTextEdit="1"/>
          </p:cNvSpPr>
          <p:nvPr>
            <p:ph type="sldImg"/>
          </p:nvPr>
        </p:nvSpPr>
        <p:spPr>
          <a:xfrm>
            <a:off x="-2212975" y="71438"/>
            <a:ext cx="11657013" cy="8742362"/>
          </a:xfrm>
          <a:ln/>
        </p:spPr>
      </p:sp>
      <p:sp>
        <p:nvSpPr>
          <p:cNvPr id="258053" name="Rectangle 3">
            <a:extLst>
              <a:ext uri="{FF2B5EF4-FFF2-40B4-BE49-F238E27FC236}">
                <a16:creationId xmlns:a16="http://schemas.microsoft.com/office/drawing/2014/main" id="{4A7E5CE5-AFFA-7F85-A530-F10343FFA928}"/>
              </a:ext>
            </a:extLst>
          </p:cNvPr>
          <p:cNvSpPr>
            <a:spLocks noGrp="1" noChangeArrowheads="1"/>
          </p:cNvSpPr>
          <p:nvPr>
            <p:ph type="body" idx="1"/>
          </p:nvPr>
        </p:nvSpPr>
        <p:spPr>
          <a:xfrm>
            <a:off x="754063" y="8893175"/>
            <a:ext cx="5680075" cy="1341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a:extLst>
              <a:ext uri="{FF2B5EF4-FFF2-40B4-BE49-F238E27FC236}">
                <a16:creationId xmlns:a16="http://schemas.microsoft.com/office/drawing/2014/main" id="{91E49400-1E3A-16C0-656A-05A2C143F9F5}"/>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62EBE06B-35E3-430F-A8EE-EA76054EEF0C}" type="slidenum">
              <a:rPr lang="en-US" altLang="es-ES" sz="1300">
                <a:latin typeface="Arial" panose="020B0604020202020204" pitchFamily="34" charset="0"/>
                <a:ea typeface="ＭＳ Ｐゴシック" panose="020B0600070205080204" pitchFamily="34" charset="-128"/>
              </a:rPr>
              <a:pPr algn="r">
                <a:buFontTx/>
                <a:buNone/>
              </a:pPr>
              <a:t>15</a:t>
            </a:fld>
            <a:endParaRPr lang="en-US" altLang="es-ES" sz="1300">
              <a:latin typeface="Arial" panose="020B0604020202020204" pitchFamily="34" charset="0"/>
              <a:ea typeface="ＭＳ Ｐゴシック" panose="020B0600070205080204" pitchFamily="34" charset="-128"/>
            </a:endParaRPr>
          </a:p>
        </p:txBody>
      </p:sp>
      <p:sp>
        <p:nvSpPr>
          <p:cNvPr id="260099" name="Rectangle 7">
            <a:extLst>
              <a:ext uri="{FF2B5EF4-FFF2-40B4-BE49-F238E27FC236}">
                <a16:creationId xmlns:a16="http://schemas.microsoft.com/office/drawing/2014/main" id="{99FA1092-6E6B-8184-7274-1818E9775240}"/>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594B3E62-3C36-48B7-A2FC-7FAB928C637C}" type="slidenum">
              <a:rPr lang="en-US" altLang="es-ES" sz="1300">
                <a:latin typeface="Arial" panose="020B0604020202020204" pitchFamily="34" charset="0"/>
                <a:ea typeface="ＭＳ Ｐゴシック" panose="020B0600070205080204" pitchFamily="34" charset="-128"/>
              </a:rPr>
              <a:pPr algn="r">
                <a:buFontTx/>
                <a:buNone/>
              </a:pPr>
              <a:t>15</a:t>
            </a:fld>
            <a:endParaRPr lang="en-US" altLang="es-ES" sz="1300">
              <a:latin typeface="Arial" panose="020B0604020202020204" pitchFamily="34" charset="0"/>
              <a:ea typeface="ＭＳ Ｐゴシック" panose="020B0600070205080204" pitchFamily="34" charset="-128"/>
            </a:endParaRPr>
          </a:p>
        </p:txBody>
      </p:sp>
      <p:sp>
        <p:nvSpPr>
          <p:cNvPr id="260100" name="Rectangle 2">
            <a:extLst>
              <a:ext uri="{FF2B5EF4-FFF2-40B4-BE49-F238E27FC236}">
                <a16:creationId xmlns:a16="http://schemas.microsoft.com/office/drawing/2014/main" id="{8E6355DA-3E69-D6ED-893C-A72B813F108D}"/>
              </a:ext>
            </a:extLst>
          </p:cNvPr>
          <p:cNvSpPr>
            <a:spLocks noGrp="1" noRot="1" noChangeAspect="1" noChangeArrowheads="1" noTextEdit="1"/>
          </p:cNvSpPr>
          <p:nvPr>
            <p:ph type="sldImg"/>
          </p:nvPr>
        </p:nvSpPr>
        <p:spPr>
          <a:xfrm>
            <a:off x="-2212975" y="71438"/>
            <a:ext cx="11657013" cy="8742362"/>
          </a:xfrm>
          <a:ln/>
        </p:spPr>
      </p:sp>
      <p:sp>
        <p:nvSpPr>
          <p:cNvPr id="260101" name="Rectangle 3">
            <a:extLst>
              <a:ext uri="{FF2B5EF4-FFF2-40B4-BE49-F238E27FC236}">
                <a16:creationId xmlns:a16="http://schemas.microsoft.com/office/drawing/2014/main" id="{01C89A54-E0D8-ABBE-CA54-658344D6A85F}"/>
              </a:ext>
            </a:extLst>
          </p:cNvPr>
          <p:cNvSpPr>
            <a:spLocks noGrp="1" noChangeArrowheads="1"/>
          </p:cNvSpPr>
          <p:nvPr>
            <p:ph type="body" idx="1"/>
          </p:nvPr>
        </p:nvSpPr>
        <p:spPr>
          <a:xfrm>
            <a:off x="754063" y="8893175"/>
            <a:ext cx="5680075" cy="1341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a:extLst>
              <a:ext uri="{FF2B5EF4-FFF2-40B4-BE49-F238E27FC236}">
                <a16:creationId xmlns:a16="http://schemas.microsoft.com/office/drawing/2014/main" id="{3888E18F-4C47-1292-A980-F76948C6A00B}"/>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A5EEB8B5-21A9-4008-B3A1-50289FC5886C}" type="slidenum">
              <a:rPr lang="en-US" altLang="es-ES" sz="1300">
                <a:latin typeface="Arial" panose="020B0604020202020204" pitchFamily="34" charset="0"/>
                <a:ea typeface="ＭＳ Ｐゴシック" panose="020B0600070205080204" pitchFamily="34" charset="-128"/>
              </a:rPr>
              <a:pPr algn="r">
                <a:buFontTx/>
                <a:buNone/>
              </a:pPr>
              <a:t>16</a:t>
            </a:fld>
            <a:endParaRPr lang="en-US" altLang="es-ES" sz="1300">
              <a:latin typeface="Arial" panose="020B0604020202020204" pitchFamily="34" charset="0"/>
              <a:ea typeface="ＭＳ Ｐゴシック" panose="020B0600070205080204" pitchFamily="34" charset="-128"/>
            </a:endParaRPr>
          </a:p>
        </p:txBody>
      </p:sp>
      <p:sp>
        <p:nvSpPr>
          <p:cNvPr id="262147" name="Rectangle 7">
            <a:extLst>
              <a:ext uri="{FF2B5EF4-FFF2-40B4-BE49-F238E27FC236}">
                <a16:creationId xmlns:a16="http://schemas.microsoft.com/office/drawing/2014/main" id="{614E30EC-BBAA-D3D3-EB51-515577C9DD01}"/>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75E12C8E-D6F9-43C7-9EBD-872DEE795C57}" type="slidenum">
              <a:rPr lang="en-US" altLang="es-ES" sz="1300">
                <a:latin typeface="Arial" panose="020B0604020202020204" pitchFamily="34" charset="0"/>
                <a:ea typeface="ＭＳ Ｐゴシック" panose="020B0600070205080204" pitchFamily="34" charset="-128"/>
              </a:rPr>
              <a:pPr algn="r">
                <a:buFontTx/>
                <a:buNone/>
              </a:pPr>
              <a:t>16</a:t>
            </a:fld>
            <a:endParaRPr lang="en-US" altLang="es-ES" sz="1300">
              <a:latin typeface="Arial" panose="020B0604020202020204" pitchFamily="34" charset="0"/>
              <a:ea typeface="ＭＳ Ｐゴシック" panose="020B0600070205080204" pitchFamily="34" charset="-128"/>
            </a:endParaRPr>
          </a:p>
        </p:txBody>
      </p:sp>
      <p:sp>
        <p:nvSpPr>
          <p:cNvPr id="262148" name="Rectangle 2">
            <a:extLst>
              <a:ext uri="{FF2B5EF4-FFF2-40B4-BE49-F238E27FC236}">
                <a16:creationId xmlns:a16="http://schemas.microsoft.com/office/drawing/2014/main" id="{58D35279-4539-0450-8BC7-787C66F135F8}"/>
              </a:ext>
            </a:extLst>
          </p:cNvPr>
          <p:cNvSpPr>
            <a:spLocks noGrp="1" noRot="1" noChangeAspect="1" noChangeArrowheads="1" noTextEdit="1"/>
          </p:cNvSpPr>
          <p:nvPr>
            <p:ph type="sldImg"/>
          </p:nvPr>
        </p:nvSpPr>
        <p:spPr>
          <a:xfrm>
            <a:off x="-2212975" y="71438"/>
            <a:ext cx="11657013" cy="8742362"/>
          </a:xfrm>
          <a:ln/>
        </p:spPr>
      </p:sp>
      <p:sp>
        <p:nvSpPr>
          <p:cNvPr id="262149" name="Rectangle 3">
            <a:extLst>
              <a:ext uri="{FF2B5EF4-FFF2-40B4-BE49-F238E27FC236}">
                <a16:creationId xmlns:a16="http://schemas.microsoft.com/office/drawing/2014/main" id="{DAFB19A9-0DA2-3F78-B570-76EB68B6DAFA}"/>
              </a:ext>
            </a:extLst>
          </p:cNvPr>
          <p:cNvSpPr>
            <a:spLocks noGrp="1" noChangeArrowheads="1"/>
          </p:cNvSpPr>
          <p:nvPr>
            <p:ph type="body" idx="1"/>
          </p:nvPr>
        </p:nvSpPr>
        <p:spPr>
          <a:xfrm>
            <a:off x="754063" y="8893175"/>
            <a:ext cx="5680075" cy="1341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a:extLst>
              <a:ext uri="{FF2B5EF4-FFF2-40B4-BE49-F238E27FC236}">
                <a16:creationId xmlns:a16="http://schemas.microsoft.com/office/drawing/2014/main" id="{03CC08DB-9710-FEA6-0861-16F9DB3382E0}"/>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70CDA6AE-BCC6-43F8-8A36-06E0C47F734C}" type="slidenum">
              <a:rPr lang="en-US" altLang="es-ES" sz="1300">
                <a:latin typeface="Arial" panose="020B0604020202020204" pitchFamily="34" charset="0"/>
                <a:ea typeface="ＭＳ Ｐゴシック" panose="020B0600070205080204" pitchFamily="34" charset="-128"/>
              </a:rPr>
              <a:pPr algn="r">
                <a:buFontTx/>
                <a:buNone/>
              </a:pPr>
              <a:t>17</a:t>
            </a:fld>
            <a:endParaRPr lang="en-US" altLang="es-ES" sz="1300">
              <a:latin typeface="Arial" panose="020B0604020202020204" pitchFamily="34" charset="0"/>
              <a:ea typeface="ＭＳ Ｐゴシック" panose="020B0600070205080204" pitchFamily="34" charset="-128"/>
            </a:endParaRPr>
          </a:p>
        </p:txBody>
      </p:sp>
      <p:sp>
        <p:nvSpPr>
          <p:cNvPr id="264195" name="Rectangle 7">
            <a:extLst>
              <a:ext uri="{FF2B5EF4-FFF2-40B4-BE49-F238E27FC236}">
                <a16:creationId xmlns:a16="http://schemas.microsoft.com/office/drawing/2014/main" id="{C42B716E-46BF-EA5D-F5E8-B49469019662}"/>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A3B63323-8857-49BE-86CD-20D292D36FD1}" type="slidenum">
              <a:rPr lang="en-US" altLang="es-ES" sz="1300">
                <a:latin typeface="Arial" panose="020B0604020202020204" pitchFamily="34" charset="0"/>
                <a:ea typeface="ＭＳ Ｐゴシック" panose="020B0600070205080204" pitchFamily="34" charset="-128"/>
              </a:rPr>
              <a:pPr algn="r">
                <a:buFontTx/>
                <a:buNone/>
              </a:pPr>
              <a:t>17</a:t>
            </a:fld>
            <a:endParaRPr lang="en-US" altLang="es-ES" sz="1300">
              <a:latin typeface="Arial" panose="020B0604020202020204" pitchFamily="34" charset="0"/>
              <a:ea typeface="ＭＳ Ｐゴシック" panose="020B0600070205080204" pitchFamily="34" charset="-128"/>
            </a:endParaRPr>
          </a:p>
        </p:txBody>
      </p:sp>
      <p:sp>
        <p:nvSpPr>
          <p:cNvPr id="264196" name="Rectangle 2">
            <a:extLst>
              <a:ext uri="{FF2B5EF4-FFF2-40B4-BE49-F238E27FC236}">
                <a16:creationId xmlns:a16="http://schemas.microsoft.com/office/drawing/2014/main" id="{D8F2AEFC-0FF3-2F69-F622-472EECCCF053}"/>
              </a:ext>
            </a:extLst>
          </p:cNvPr>
          <p:cNvSpPr>
            <a:spLocks noGrp="1" noRot="1" noChangeAspect="1" noChangeArrowheads="1" noTextEdit="1"/>
          </p:cNvSpPr>
          <p:nvPr>
            <p:ph type="sldImg"/>
          </p:nvPr>
        </p:nvSpPr>
        <p:spPr>
          <a:xfrm>
            <a:off x="-2212975" y="71438"/>
            <a:ext cx="11657013" cy="8742362"/>
          </a:xfrm>
          <a:ln/>
        </p:spPr>
      </p:sp>
      <p:sp>
        <p:nvSpPr>
          <p:cNvPr id="264197" name="Rectangle 3">
            <a:extLst>
              <a:ext uri="{FF2B5EF4-FFF2-40B4-BE49-F238E27FC236}">
                <a16:creationId xmlns:a16="http://schemas.microsoft.com/office/drawing/2014/main" id="{1972D626-B8BE-AA7A-CBA4-61D042F91AC2}"/>
              </a:ext>
            </a:extLst>
          </p:cNvPr>
          <p:cNvSpPr>
            <a:spLocks noGrp="1" noChangeArrowheads="1"/>
          </p:cNvSpPr>
          <p:nvPr>
            <p:ph type="body" idx="1"/>
          </p:nvPr>
        </p:nvSpPr>
        <p:spPr>
          <a:xfrm>
            <a:off x="754063" y="8893175"/>
            <a:ext cx="5680075" cy="1341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a:extLst>
              <a:ext uri="{FF2B5EF4-FFF2-40B4-BE49-F238E27FC236}">
                <a16:creationId xmlns:a16="http://schemas.microsoft.com/office/drawing/2014/main" id="{00C99264-DF92-D2E1-0AFC-2E5AE2606BB7}"/>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3F522FBD-C6BB-49A6-A62C-221BCFCE3590}" type="slidenum">
              <a:rPr lang="en-US" altLang="es-ES" sz="1300">
                <a:latin typeface="Arial" panose="020B0604020202020204" pitchFamily="34" charset="0"/>
                <a:ea typeface="ＭＳ Ｐゴシック" panose="020B0600070205080204" pitchFamily="34" charset="-128"/>
              </a:rPr>
              <a:pPr algn="r">
                <a:buFontTx/>
                <a:buNone/>
              </a:pPr>
              <a:t>18</a:t>
            </a:fld>
            <a:endParaRPr lang="en-US" altLang="es-ES" sz="1300">
              <a:latin typeface="Arial" panose="020B0604020202020204" pitchFamily="34" charset="0"/>
              <a:ea typeface="ＭＳ Ｐゴシック" panose="020B0600070205080204" pitchFamily="34" charset="-128"/>
            </a:endParaRPr>
          </a:p>
        </p:txBody>
      </p:sp>
      <p:sp>
        <p:nvSpPr>
          <p:cNvPr id="266243" name="Rectangle 2">
            <a:extLst>
              <a:ext uri="{FF2B5EF4-FFF2-40B4-BE49-F238E27FC236}">
                <a16:creationId xmlns:a16="http://schemas.microsoft.com/office/drawing/2014/main" id="{639E6B22-8198-6C56-379A-3D30E5A4A714}"/>
              </a:ext>
            </a:extLst>
          </p:cNvPr>
          <p:cNvSpPr>
            <a:spLocks noGrp="1" noRot="1" noChangeAspect="1" noChangeArrowheads="1" noTextEdit="1"/>
          </p:cNvSpPr>
          <p:nvPr>
            <p:ph type="sldImg"/>
          </p:nvPr>
        </p:nvSpPr>
        <p:spPr>
          <a:xfrm>
            <a:off x="992188" y="768350"/>
            <a:ext cx="5114925" cy="3836988"/>
          </a:xfrm>
          <a:ln/>
        </p:spPr>
      </p:sp>
      <p:sp>
        <p:nvSpPr>
          <p:cNvPr id="266244" name="Rectangle 3">
            <a:extLst>
              <a:ext uri="{FF2B5EF4-FFF2-40B4-BE49-F238E27FC236}">
                <a16:creationId xmlns:a16="http://schemas.microsoft.com/office/drawing/2014/main" id="{00C4065D-9D29-EE75-4B56-EEABDB78A057}"/>
              </a:ext>
            </a:extLst>
          </p:cNvPr>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a:extLst>
              <a:ext uri="{FF2B5EF4-FFF2-40B4-BE49-F238E27FC236}">
                <a16:creationId xmlns:a16="http://schemas.microsoft.com/office/drawing/2014/main" id="{9BC4FFB8-F7EA-2F16-104A-3A0AB46333DD}"/>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351E8DB8-9F8C-496F-B844-404C345E816D}" type="slidenum">
              <a:rPr lang="en-US" altLang="es-ES" sz="1300">
                <a:latin typeface="Arial" panose="020B0604020202020204" pitchFamily="34" charset="0"/>
                <a:ea typeface="ＭＳ Ｐゴシック" panose="020B0600070205080204" pitchFamily="34" charset="-128"/>
              </a:rPr>
              <a:pPr algn="r">
                <a:buFontTx/>
                <a:buNone/>
              </a:pPr>
              <a:t>19</a:t>
            </a:fld>
            <a:endParaRPr lang="en-US" altLang="es-ES" sz="1300">
              <a:latin typeface="Arial" panose="020B0604020202020204" pitchFamily="34" charset="0"/>
              <a:ea typeface="ＭＳ Ｐゴシック" panose="020B0600070205080204" pitchFamily="34" charset="-128"/>
            </a:endParaRPr>
          </a:p>
        </p:txBody>
      </p:sp>
      <p:sp>
        <p:nvSpPr>
          <p:cNvPr id="268291" name="Rectangle 2">
            <a:extLst>
              <a:ext uri="{FF2B5EF4-FFF2-40B4-BE49-F238E27FC236}">
                <a16:creationId xmlns:a16="http://schemas.microsoft.com/office/drawing/2014/main" id="{108E1587-D031-8794-EF3B-49698874258C}"/>
              </a:ext>
            </a:extLst>
          </p:cNvPr>
          <p:cNvSpPr>
            <a:spLocks noGrp="1" noRot="1" noChangeAspect="1" noChangeArrowheads="1" noTextEdit="1"/>
          </p:cNvSpPr>
          <p:nvPr>
            <p:ph type="sldImg"/>
          </p:nvPr>
        </p:nvSpPr>
        <p:spPr>
          <a:xfrm>
            <a:off x="992188" y="768350"/>
            <a:ext cx="5114925" cy="3836988"/>
          </a:xfrm>
          <a:ln/>
        </p:spPr>
      </p:sp>
      <p:sp>
        <p:nvSpPr>
          <p:cNvPr id="268292" name="Rectangle 3">
            <a:extLst>
              <a:ext uri="{FF2B5EF4-FFF2-40B4-BE49-F238E27FC236}">
                <a16:creationId xmlns:a16="http://schemas.microsoft.com/office/drawing/2014/main" id="{CBB53A37-9831-F412-93B5-BF10B7BC6FB3}"/>
              </a:ext>
            </a:extLst>
          </p:cNvPr>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A158476-0FCB-F4AD-7F0C-51169277D9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9pPr>
          </a:lstStyle>
          <a:p>
            <a:pPr algn="r">
              <a:spcBef>
                <a:spcPct val="0"/>
              </a:spcBef>
              <a:buFontTx/>
              <a:buNone/>
            </a:pPr>
            <a:fld id="{6C55357D-F20F-4CFD-B028-E59443F5C0C3}" type="slidenum">
              <a:rPr lang="en-US" altLang="es-ES" sz="1300">
                <a:solidFill>
                  <a:schemeClr val="tx1"/>
                </a:solidFill>
                <a:latin typeface="Arial" panose="020B0604020202020204" pitchFamily="34" charset="0"/>
              </a:rPr>
              <a:pPr algn="r">
                <a:spcBef>
                  <a:spcPct val="0"/>
                </a:spcBef>
                <a:buFontTx/>
                <a:buNone/>
              </a:pPr>
              <a:t>21</a:t>
            </a:fld>
            <a:endParaRPr lang="en-US" altLang="es-ES" sz="1300">
              <a:solidFill>
                <a:schemeClr val="tx1"/>
              </a:solidFill>
              <a:latin typeface="Arial" panose="020B0604020202020204" pitchFamily="34" charset="0"/>
            </a:endParaRPr>
          </a:p>
        </p:txBody>
      </p:sp>
      <p:sp>
        <p:nvSpPr>
          <p:cNvPr id="8195" name="Rectangle 7">
            <a:extLst>
              <a:ext uri="{FF2B5EF4-FFF2-40B4-BE49-F238E27FC236}">
                <a16:creationId xmlns:a16="http://schemas.microsoft.com/office/drawing/2014/main" id="{4CDEECDE-E7B9-6757-5128-1B9D87D9DB0F}"/>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09DD74F0-022A-453C-AAC2-3FEFBA6E1F1A}" type="slidenum">
              <a:rPr lang="en-US" altLang="es-ES" sz="1300"/>
              <a:pPr algn="r">
                <a:spcBef>
                  <a:spcPct val="0"/>
                </a:spcBef>
              </a:pPr>
              <a:t>21</a:t>
            </a:fld>
            <a:endParaRPr lang="en-US" altLang="es-ES" sz="1300"/>
          </a:p>
        </p:txBody>
      </p:sp>
      <p:sp>
        <p:nvSpPr>
          <p:cNvPr id="8196" name="Rectangle 7">
            <a:extLst>
              <a:ext uri="{FF2B5EF4-FFF2-40B4-BE49-F238E27FC236}">
                <a16:creationId xmlns:a16="http://schemas.microsoft.com/office/drawing/2014/main" id="{56C2F055-071B-D431-41DA-697129D917E0}"/>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14624FA3-84EE-4B63-BC4E-8EA7AC9E9D6D}" type="slidenum">
              <a:rPr lang="en-US" altLang="es-ES" sz="1300"/>
              <a:pPr algn="r">
                <a:spcBef>
                  <a:spcPct val="0"/>
                </a:spcBef>
              </a:pPr>
              <a:t>21</a:t>
            </a:fld>
            <a:endParaRPr lang="en-US" altLang="es-ES" sz="1300"/>
          </a:p>
        </p:txBody>
      </p:sp>
      <p:sp>
        <p:nvSpPr>
          <p:cNvPr id="8197" name="Rectangle 7">
            <a:extLst>
              <a:ext uri="{FF2B5EF4-FFF2-40B4-BE49-F238E27FC236}">
                <a16:creationId xmlns:a16="http://schemas.microsoft.com/office/drawing/2014/main" id="{E29DFB25-B067-5B7B-FF3D-2CD5FC3561CA}"/>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EEAA2AEF-86DB-409A-9184-C7395AAB2D84}" type="slidenum">
              <a:rPr lang="en-US" altLang="es-ES" sz="1300"/>
              <a:pPr algn="r" eaLnBrk="1" hangingPunct="1">
                <a:spcBef>
                  <a:spcPct val="0"/>
                </a:spcBef>
              </a:pPr>
              <a:t>21</a:t>
            </a:fld>
            <a:endParaRPr lang="en-US" altLang="es-ES" sz="1300"/>
          </a:p>
        </p:txBody>
      </p:sp>
      <p:sp>
        <p:nvSpPr>
          <p:cNvPr id="8198" name="Rectangle 2">
            <a:extLst>
              <a:ext uri="{FF2B5EF4-FFF2-40B4-BE49-F238E27FC236}">
                <a16:creationId xmlns:a16="http://schemas.microsoft.com/office/drawing/2014/main" id="{B9B78CDC-EDB0-243F-ADC7-5C8286F76947}"/>
              </a:ext>
            </a:extLst>
          </p:cNvPr>
          <p:cNvSpPr>
            <a:spLocks noGrp="1" noRot="1" noChangeAspect="1" noChangeArrowheads="1" noTextEdit="1"/>
          </p:cNvSpPr>
          <p:nvPr>
            <p:ph type="sldImg"/>
          </p:nvPr>
        </p:nvSpPr>
        <p:spPr>
          <a:xfrm>
            <a:off x="992188" y="768350"/>
            <a:ext cx="5114925" cy="3836988"/>
          </a:xfrm>
          <a:ln/>
        </p:spPr>
      </p:sp>
      <p:sp>
        <p:nvSpPr>
          <p:cNvPr id="8199" name="Rectangle 3">
            <a:extLst>
              <a:ext uri="{FF2B5EF4-FFF2-40B4-BE49-F238E27FC236}">
                <a16:creationId xmlns:a16="http://schemas.microsoft.com/office/drawing/2014/main" id="{723EB142-D9E4-AC7E-48DE-828767CBD328}"/>
              </a:ext>
            </a:extLst>
          </p:cNvPr>
          <p:cNvSpPr>
            <a:spLocks noGrp="1" noChangeArrowheads="1"/>
          </p:cNvSpPr>
          <p:nvPr>
            <p:ph type="body" idx="1"/>
          </p:nvPr>
        </p:nvSpPr>
        <p:spPr>
          <a:xfrm>
            <a:off x="709613" y="4860925"/>
            <a:ext cx="5680075" cy="4605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de-DE" altLang="es-ES"/>
          </a:p>
        </p:txBody>
      </p:sp>
    </p:spTree>
    <p:extLst>
      <p:ext uri="{BB962C8B-B14F-4D97-AF65-F5344CB8AC3E}">
        <p14:creationId xmlns:p14="http://schemas.microsoft.com/office/powerpoint/2010/main" val="1625035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2C766A8-1494-0365-E6B0-5A1EF067FC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9pPr>
          </a:lstStyle>
          <a:p>
            <a:pPr algn="r">
              <a:spcBef>
                <a:spcPct val="0"/>
              </a:spcBef>
              <a:buFontTx/>
              <a:buNone/>
            </a:pPr>
            <a:fld id="{DFEC0007-DECF-4B2F-9B0F-31E68BC20836}" type="slidenum">
              <a:rPr lang="en-US" altLang="es-ES" sz="1300">
                <a:solidFill>
                  <a:schemeClr val="tx1"/>
                </a:solidFill>
                <a:latin typeface="Arial" panose="020B0604020202020204" pitchFamily="34" charset="0"/>
              </a:rPr>
              <a:pPr algn="r">
                <a:spcBef>
                  <a:spcPct val="0"/>
                </a:spcBef>
                <a:buFontTx/>
                <a:buNone/>
              </a:pPr>
              <a:t>22</a:t>
            </a:fld>
            <a:endParaRPr lang="en-US" altLang="es-ES" sz="1300">
              <a:solidFill>
                <a:schemeClr val="tx1"/>
              </a:solidFill>
              <a:latin typeface="Arial" panose="020B0604020202020204" pitchFamily="34" charset="0"/>
            </a:endParaRPr>
          </a:p>
        </p:txBody>
      </p:sp>
      <p:sp>
        <p:nvSpPr>
          <p:cNvPr id="18435" name="Rectangle 7">
            <a:extLst>
              <a:ext uri="{FF2B5EF4-FFF2-40B4-BE49-F238E27FC236}">
                <a16:creationId xmlns:a16="http://schemas.microsoft.com/office/drawing/2014/main" id="{B0332F0D-B0F9-C37D-C138-A55F2F46A1D9}"/>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E9C41B39-A98B-4F7E-980B-1D7C2146D722}" type="slidenum">
              <a:rPr lang="en-US" altLang="es-ES" sz="1300"/>
              <a:pPr algn="r">
                <a:spcBef>
                  <a:spcPct val="0"/>
                </a:spcBef>
              </a:pPr>
              <a:t>22</a:t>
            </a:fld>
            <a:endParaRPr lang="en-US" altLang="es-ES" sz="1300"/>
          </a:p>
        </p:txBody>
      </p:sp>
      <p:sp>
        <p:nvSpPr>
          <p:cNvPr id="18436" name="Rectangle 2">
            <a:extLst>
              <a:ext uri="{FF2B5EF4-FFF2-40B4-BE49-F238E27FC236}">
                <a16:creationId xmlns:a16="http://schemas.microsoft.com/office/drawing/2014/main" id="{A9964BC0-641E-225D-FA5C-ABC7E4F80F30}"/>
              </a:ext>
            </a:extLst>
          </p:cNvPr>
          <p:cNvSpPr>
            <a:spLocks noGrp="1" noRot="1" noChangeAspect="1" noChangeArrowheads="1" noTextEdit="1"/>
          </p:cNvSpPr>
          <p:nvPr>
            <p:ph type="sldImg"/>
          </p:nvPr>
        </p:nvSpPr>
        <p:spPr>
          <a:xfrm>
            <a:off x="992188" y="768350"/>
            <a:ext cx="5114925" cy="3836988"/>
          </a:xfrm>
          <a:ln/>
        </p:spPr>
      </p:sp>
      <p:sp>
        <p:nvSpPr>
          <p:cNvPr id="18437" name="Rectangle 3">
            <a:extLst>
              <a:ext uri="{FF2B5EF4-FFF2-40B4-BE49-F238E27FC236}">
                <a16:creationId xmlns:a16="http://schemas.microsoft.com/office/drawing/2014/main" id="{F328D03B-2E25-945B-4199-7B3E6DA67A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F36B06F-1A24-6D1C-6E87-A877D8FA16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9pPr>
          </a:lstStyle>
          <a:p>
            <a:pPr algn="r">
              <a:spcBef>
                <a:spcPct val="0"/>
              </a:spcBef>
              <a:buFontTx/>
              <a:buNone/>
            </a:pPr>
            <a:fld id="{B70E24CE-9DA9-46AE-B4E1-4A68D87C254B}" type="slidenum">
              <a:rPr lang="en-US" altLang="es-ES" sz="1300">
                <a:solidFill>
                  <a:schemeClr val="tx1"/>
                </a:solidFill>
                <a:latin typeface="Arial" panose="020B0604020202020204" pitchFamily="34" charset="0"/>
              </a:rPr>
              <a:pPr algn="r">
                <a:spcBef>
                  <a:spcPct val="0"/>
                </a:spcBef>
                <a:buFontTx/>
                <a:buNone/>
              </a:pPr>
              <a:t>23</a:t>
            </a:fld>
            <a:endParaRPr lang="en-US" altLang="es-ES" sz="1300">
              <a:solidFill>
                <a:schemeClr val="tx1"/>
              </a:solidFill>
              <a:latin typeface="Arial" panose="020B0604020202020204" pitchFamily="34" charset="0"/>
            </a:endParaRPr>
          </a:p>
        </p:txBody>
      </p:sp>
      <p:sp>
        <p:nvSpPr>
          <p:cNvPr id="20483" name="Rectangle 7">
            <a:extLst>
              <a:ext uri="{FF2B5EF4-FFF2-40B4-BE49-F238E27FC236}">
                <a16:creationId xmlns:a16="http://schemas.microsoft.com/office/drawing/2014/main" id="{FB9C53DD-0C2A-1719-DDAA-6C5978AB2585}"/>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B15AB634-BCC0-4148-9AC3-A41D21F3F549}" type="slidenum">
              <a:rPr lang="en-US" altLang="es-ES" sz="1300"/>
              <a:pPr algn="r">
                <a:spcBef>
                  <a:spcPct val="0"/>
                </a:spcBef>
              </a:pPr>
              <a:t>23</a:t>
            </a:fld>
            <a:endParaRPr lang="en-US" altLang="es-ES" sz="1300"/>
          </a:p>
        </p:txBody>
      </p:sp>
      <p:sp>
        <p:nvSpPr>
          <p:cNvPr id="20484" name="Rectangle 2">
            <a:extLst>
              <a:ext uri="{FF2B5EF4-FFF2-40B4-BE49-F238E27FC236}">
                <a16:creationId xmlns:a16="http://schemas.microsoft.com/office/drawing/2014/main" id="{F7962E61-929D-0135-FC76-30D8CF9E5654}"/>
              </a:ext>
            </a:extLst>
          </p:cNvPr>
          <p:cNvSpPr>
            <a:spLocks noGrp="1" noRot="1" noChangeAspect="1" noChangeArrowheads="1" noTextEdit="1"/>
          </p:cNvSpPr>
          <p:nvPr>
            <p:ph type="sldImg"/>
          </p:nvPr>
        </p:nvSpPr>
        <p:spPr>
          <a:xfrm>
            <a:off x="992188" y="768350"/>
            <a:ext cx="5114925" cy="3836988"/>
          </a:xfrm>
          <a:ln/>
        </p:spPr>
      </p:sp>
      <p:sp>
        <p:nvSpPr>
          <p:cNvPr id="20485" name="Rectangle 3">
            <a:extLst>
              <a:ext uri="{FF2B5EF4-FFF2-40B4-BE49-F238E27FC236}">
                <a16:creationId xmlns:a16="http://schemas.microsoft.com/office/drawing/2014/main" id="{219E2913-A95B-2BB9-0052-54529FBBE3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AF12B26-EB5B-466A-79A7-64D35FA727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85E4EBE0-50BA-4D11-92D4-F4E94CD08F55}" type="slidenum">
              <a:rPr lang="en-US" altLang="es-ES" sz="1300">
                <a:ea typeface="MS PGothic" panose="020B0600070205080204" pitchFamily="34" charset="-128"/>
              </a:rPr>
              <a:pPr eaLnBrk="0" hangingPunct="0">
                <a:spcBef>
                  <a:spcPct val="0"/>
                </a:spcBef>
              </a:pPr>
              <a:t>4</a:t>
            </a:fld>
            <a:endParaRPr lang="en-US" altLang="es-ES" sz="1300">
              <a:ea typeface="MS PGothic" panose="020B0600070205080204" pitchFamily="34" charset="-128"/>
            </a:endParaRPr>
          </a:p>
        </p:txBody>
      </p:sp>
      <p:sp>
        <p:nvSpPr>
          <p:cNvPr id="9219" name="Rectangle 2">
            <a:extLst>
              <a:ext uri="{FF2B5EF4-FFF2-40B4-BE49-F238E27FC236}">
                <a16:creationId xmlns:a16="http://schemas.microsoft.com/office/drawing/2014/main" id="{AE4941F2-5A71-4DB2-78C6-AEEE7B2D2914}"/>
              </a:ext>
            </a:extLst>
          </p:cNvPr>
          <p:cNvSpPr>
            <a:spLocks noGrp="1" noRot="1" noChangeAspect="1" noChangeArrowheads="1" noTextEdit="1"/>
          </p:cNvSpPr>
          <p:nvPr>
            <p:ph type="sldImg"/>
          </p:nvPr>
        </p:nvSpPr>
        <p:spPr>
          <a:xfrm>
            <a:off x="992188" y="768350"/>
            <a:ext cx="5116512" cy="3836988"/>
          </a:xfrm>
          <a:ln/>
        </p:spPr>
      </p:sp>
      <p:sp>
        <p:nvSpPr>
          <p:cNvPr id="9220" name="Rectangle 3">
            <a:extLst>
              <a:ext uri="{FF2B5EF4-FFF2-40B4-BE49-F238E27FC236}">
                <a16:creationId xmlns:a16="http://schemas.microsoft.com/office/drawing/2014/main" id="{6403F788-AA5E-D95B-3E07-575389DFE4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s-ES">
                <a:latin typeface="Arial" panose="020B0604020202020204" pitchFamily="34" charset="0"/>
                <a:cs typeface="Arial" panose="020B0604020202020204" pitchFamily="34" charset="0"/>
              </a:rPr>
              <a:t>Ferris Wheel Illusion. If you do not see it, you should see a doctor.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F9EF5DE6-1F53-AC21-A3B6-B599CBDB31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9pPr>
          </a:lstStyle>
          <a:p>
            <a:pPr algn="r">
              <a:spcBef>
                <a:spcPct val="0"/>
              </a:spcBef>
              <a:buFontTx/>
              <a:buNone/>
            </a:pPr>
            <a:fld id="{6739D6B5-980A-4F3E-8665-5CDDDB8C2AAD}" type="slidenum">
              <a:rPr lang="en-US" altLang="es-ES" sz="1300">
                <a:solidFill>
                  <a:schemeClr val="tx1"/>
                </a:solidFill>
                <a:latin typeface="Arial" panose="020B0604020202020204" pitchFamily="34" charset="0"/>
              </a:rPr>
              <a:pPr algn="r">
                <a:spcBef>
                  <a:spcPct val="0"/>
                </a:spcBef>
                <a:buFontTx/>
                <a:buNone/>
              </a:pPr>
              <a:t>24</a:t>
            </a:fld>
            <a:endParaRPr lang="en-US" altLang="es-ES" sz="1300">
              <a:solidFill>
                <a:schemeClr val="tx1"/>
              </a:solidFill>
              <a:latin typeface="Arial" panose="020B0604020202020204" pitchFamily="34" charset="0"/>
            </a:endParaRPr>
          </a:p>
        </p:txBody>
      </p:sp>
      <p:sp>
        <p:nvSpPr>
          <p:cNvPr id="22531" name="Rectangle 7">
            <a:extLst>
              <a:ext uri="{FF2B5EF4-FFF2-40B4-BE49-F238E27FC236}">
                <a16:creationId xmlns:a16="http://schemas.microsoft.com/office/drawing/2014/main" id="{E0DFDDD2-814A-129C-5FFE-2C05B4CDC388}"/>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2E8DDA81-9EE8-48DF-B562-F12927CB5BDD}" type="slidenum">
              <a:rPr lang="en-US" altLang="es-ES" sz="1300"/>
              <a:pPr algn="r">
                <a:spcBef>
                  <a:spcPct val="0"/>
                </a:spcBef>
              </a:pPr>
              <a:t>24</a:t>
            </a:fld>
            <a:endParaRPr lang="en-US" altLang="es-ES" sz="1300"/>
          </a:p>
        </p:txBody>
      </p:sp>
      <p:sp>
        <p:nvSpPr>
          <p:cNvPr id="22532" name="Rectangle 2">
            <a:extLst>
              <a:ext uri="{FF2B5EF4-FFF2-40B4-BE49-F238E27FC236}">
                <a16:creationId xmlns:a16="http://schemas.microsoft.com/office/drawing/2014/main" id="{C4CEFD9E-FDEF-2F53-77DF-3BAE88D51916}"/>
              </a:ext>
            </a:extLst>
          </p:cNvPr>
          <p:cNvSpPr>
            <a:spLocks noGrp="1" noRot="1" noChangeAspect="1" noChangeArrowheads="1" noTextEdit="1"/>
          </p:cNvSpPr>
          <p:nvPr>
            <p:ph type="sldImg"/>
          </p:nvPr>
        </p:nvSpPr>
        <p:spPr>
          <a:xfrm>
            <a:off x="992188" y="768350"/>
            <a:ext cx="5114925" cy="3836988"/>
          </a:xfrm>
          <a:ln/>
        </p:spPr>
      </p:sp>
      <p:sp>
        <p:nvSpPr>
          <p:cNvPr id="22533" name="Rectangle 3">
            <a:extLst>
              <a:ext uri="{FF2B5EF4-FFF2-40B4-BE49-F238E27FC236}">
                <a16:creationId xmlns:a16="http://schemas.microsoft.com/office/drawing/2014/main" id="{FCD8E333-8B4A-DC44-A274-FFD48EDF5D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de-DE" alt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2CDE292-61B6-2B67-8BF4-2DF14F0FB60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9pPr>
          </a:lstStyle>
          <a:p>
            <a:pPr algn="r">
              <a:spcBef>
                <a:spcPct val="0"/>
              </a:spcBef>
              <a:buFontTx/>
              <a:buNone/>
            </a:pPr>
            <a:fld id="{F91465BB-D358-4DCC-83E2-7D80383584E9}" type="slidenum">
              <a:rPr lang="en-US" altLang="es-ES" sz="1300">
                <a:solidFill>
                  <a:schemeClr val="tx1"/>
                </a:solidFill>
                <a:latin typeface="Arial" panose="020B0604020202020204" pitchFamily="34" charset="0"/>
              </a:rPr>
              <a:pPr algn="r">
                <a:spcBef>
                  <a:spcPct val="0"/>
                </a:spcBef>
                <a:buFontTx/>
                <a:buNone/>
              </a:pPr>
              <a:t>25</a:t>
            </a:fld>
            <a:endParaRPr lang="en-US" altLang="es-ES" sz="1300">
              <a:solidFill>
                <a:schemeClr val="tx1"/>
              </a:solidFill>
              <a:latin typeface="Arial" panose="020B0604020202020204" pitchFamily="34" charset="0"/>
            </a:endParaRPr>
          </a:p>
        </p:txBody>
      </p:sp>
      <p:sp>
        <p:nvSpPr>
          <p:cNvPr id="24579" name="Rectangle 7">
            <a:extLst>
              <a:ext uri="{FF2B5EF4-FFF2-40B4-BE49-F238E27FC236}">
                <a16:creationId xmlns:a16="http://schemas.microsoft.com/office/drawing/2014/main" id="{E5075D33-3C4A-BBB3-FA6F-FEF4DF4A0CDB}"/>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C421636A-22A7-43C1-8CC6-E3399CD6D65D}" type="slidenum">
              <a:rPr lang="en-US" altLang="es-ES" sz="1300"/>
              <a:pPr algn="r">
                <a:spcBef>
                  <a:spcPct val="0"/>
                </a:spcBef>
              </a:pPr>
              <a:t>25</a:t>
            </a:fld>
            <a:endParaRPr lang="en-US" altLang="es-ES" sz="1300"/>
          </a:p>
        </p:txBody>
      </p:sp>
      <p:sp>
        <p:nvSpPr>
          <p:cNvPr id="24580" name="Rectangle 2">
            <a:extLst>
              <a:ext uri="{FF2B5EF4-FFF2-40B4-BE49-F238E27FC236}">
                <a16:creationId xmlns:a16="http://schemas.microsoft.com/office/drawing/2014/main" id="{605A5F88-4242-BBE3-E5A5-280AFB77309C}"/>
              </a:ext>
            </a:extLst>
          </p:cNvPr>
          <p:cNvSpPr>
            <a:spLocks noGrp="1" noRot="1" noChangeAspect="1" noChangeArrowheads="1" noTextEdit="1"/>
          </p:cNvSpPr>
          <p:nvPr>
            <p:ph type="sldImg"/>
          </p:nvPr>
        </p:nvSpPr>
        <p:spPr>
          <a:xfrm>
            <a:off x="992188" y="768350"/>
            <a:ext cx="5114925" cy="3836988"/>
          </a:xfrm>
          <a:ln/>
        </p:spPr>
      </p:sp>
      <p:sp>
        <p:nvSpPr>
          <p:cNvPr id="24581" name="Rectangle 3">
            <a:extLst>
              <a:ext uri="{FF2B5EF4-FFF2-40B4-BE49-F238E27FC236}">
                <a16:creationId xmlns:a16="http://schemas.microsoft.com/office/drawing/2014/main" id="{28F2CD5B-DB3E-173B-5FD0-B6E15B0D1D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de-DE" alt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E60C11A-09E4-559C-0B88-54F2FBAEF7F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9pPr>
          </a:lstStyle>
          <a:p>
            <a:pPr algn="r">
              <a:spcBef>
                <a:spcPct val="0"/>
              </a:spcBef>
              <a:buFontTx/>
              <a:buNone/>
            </a:pPr>
            <a:fld id="{A876F242-BF3C-49BA-884E-79EFCB62F976}" type="slidenum">
              <a:rPr lang="en-US" altLang="es-ES" sz="1300">
                <a:solidFill>
                  <a:schemeClr val="tx1"/>
                </a:solidFill>
                <a:latin typeface="Arial" panose="020B0604020202020204" pitchFamily="34" charset="0"/>
              </a:rPr>
              <a:pPr algn="r">
                <a:spcBef>
                  <a:spcPct val="0"/>
                </a:spcBef>
                <a:buFontTx/>
                <a:buNone/>
              </a:pPr>
              <a:t>26</a:t>
            </a:fld>
            <a:endParaRPr lang="en-US" altLang="es-ES" sz="1300">
              <a:solidFill>
                <a:schemeClr val="tx1"/>
              </a:solidFill>
              <a:latin typeface="Arial" panose="020B0604020202020204" pitchFamily="34" charset="0"/>
            </a:endParaRPr>
          </a:p>
        </p:txBody>
      </p:sp>
      <p:sp>
        <p:nvSpPr>
          <p:cNvPr id="26627" name="Rectangle 7">
            <a:extLst>
              <a:ext uri="{FF2B5EF4-FFF2-40B4-BE49-F238E27FC236}">
                <a16:creationId xmlns:a16="http://schemas.microsoft.com/office/drawing/2014/main" id="{EDE259BC-D8ED-85E5-8C6D-130234726939}"/>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AF44099B-7A07-4FEC-9315-DE43C1687AA7}" type="slidenum">
              <a:rPr lang="en-US" altLang="es-ES" sz="1300"/>
              <a:pPr algn="r">
                <a:spcBef>
                  <a:spcPct val="0"/>
                </a:spcBef>
              </a:pPr>
              <a:t>26</a:t>
            </a:fld>
            <a:endParaRPr lang="en-US" altLang="es-ES" sz="1300"/>
          </a:p>
        </p:txBody>
      </p:sp>
      <p:sp>
        <p:nvSpPr>
          <p:cNvPr id="26628" name="Rectangle 2">
            <a:extLst>
              <a:ext uri="{FF2B5EF4-FFF2-40B4-BE49-F238E27FC236}">
                <a16:creationId xmlns:a16="http://schemas.microsoft.com/office/drawing/2014/main" id="{9786CF70-7DFD-F64F-FD48-63D1BE7B1B30}"/>
              </a:ext>
            </a:extLst>
          </p:cNvPr>
          <p:cNvSpPr>
            <a:spLocks noGrp="1" noRot="1" noChangeAspect="1" noChangeArrowheads="1" noTextEdit="1"/>
          </p:cNvSpPr>
          <p:nvPr>
            <p:ph type="sldImg"/>
          </p:nvPr>
        </p:nvSpPr>
        <p:spPr>
          <a:xfrm>
            <a:off x="992188" y="768350"/>
            <a:ext cx="5114925" cy="3836988"/>
          </a:xfrm>
          <a:ln/>
        </p:spPr>
      </p:sp>
      <p:sp>
        <p:nvSpPr>
          <p:cNvPr id="26629" name="Rectangle 3">
            <a:extLst>
              <a:ext uri="{FF2B5EF4-FFF2-40B4-BE49-F238E27FC236}">
                <a16:creationId xmlns:a16="http://schemas.microsoft.com/office/drawing/2014/main" id="{F768C531-3F7E-773E-67DC-6B1BC313D2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de-DE" alt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854AED0-9E3A-5B86-EE16-C7899E7C5C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8DA2886-565C-4E28-A11B-1E5AECFC7FB5}" type="slidenum">
              <a:rPr lang="en-US" altLang="es-ES" sz="1300"/>
              <a:pPr>
                <a:spcBef>
                  <a:spcPct val="0"/>
                </a:spcBef>
              </a:pPr>
              <a:t>28</a:t>
            </a:fld>
            <a:endParaRPr lang="en-US" altLang="es-ES" sz="1300"/>
          </a:p>
        </p:txBody>
      </p:sp>
      <p:sp>
        <p:nvSpPr>
          <p:cNvPr id="8195" name="Rectangle 2">
            <a:extLst>
              <a:ext uri="{FF2B5EF4-FFF2-40B4-BE49-F238E27FC236}">
                <a16:creationId xmlns:a16="http://schemas.microsoft.com/office/drawing/2014/main" id="{96CFD112-B7EA-7AA3-CEC4-7579E9ADA618}"/>
              </a:ext>
            </a:extLst>
          </p:cNvPr>
          <p:cNvSpPr>
            <a:spLocks noGrp="1" noRot="1" noChangeAspect="1" noChangeArrowheads="1" noTextEdit="1"/>
          </p:cNvSpPr>
          <p:nvPr>
            <p:ph type="sldImg"/>
          </p:nvPr>
        </p:nvSpPr>
        <p:spPr>
          <a:xfrm>
            <a:off x="992188" y="768350"/>
            <a:ext cx="5116512" cy="3836988"/>
          </a:xfrm>
          <a:ln/>
        </p:spPr>
      </p:sp>
      <p:sp>
        <p:nvSpPr>
          <p:cNvPr id="8196" name="Rectangle 3">
            <a:extLst>
              <a:ext uri="{FF2B5EF4-FFF2-40B4-BE49-F238E27FC236}">
                <a16:creationId xmlns:a16="http://schemas.microsoft.com/office/drawing/2014/main" id="{0F622734-27A0-B011-EFC1-C0E2947D00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s-ES"/>
              <a:t>Ferris Wheel Illusion. If you do not see it, you should see a doctor.</a:t>
            </a:r>
          </a:p>
        </p:txBody>
      </p:sp>
    </p:spTree>
    <p:extLst>
      <p:ext uri="{BB962C8B-B14F-4D97-AF65-F5344CB8AC3E}">
        <p14:creationId xmlns:p14="http://schemas.microsoft.com/office/powerpoint/2010/main" val="4198581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4C7DDDF0-52C6-9653-B842-6A8E94D491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16D210D-26BC-4C4D-97DF-9CD207250D41}" type="slidenum">
              <a:rPr lang="en-US" altLang="es-ES" sz="1300"/>
              <a:pPr>
                <a:spcBef>
                  <a:spcPct val="0"/>
                </a:spcBef>
              </a:pPr>
              <a:t>29</a:t>
            </a:fld>
            <a:endParaRPr lang="en-US" altLang="es-ES" sz="1300"/>
          </a:p>
        </p:txBody>
      </p:sp>
      <p:sp>
        <p:nvSpPr>
          <p:cNvPr id="16387" name="Rectangle 2">
            <a:extLst>
              <a:ext uri="{FF2B5EF4-FFF2-40B4-BE49-F238E27FC236}">
                <a16:creationId xmlns:a16="http://schemas.microsoft.com/office/drawing/2014/main" id="{DA916D11-BD4E-F36A-6E0E-2874A83C1D40}"/>
              </a:ext>
            </a:extLst>
          </p:cNvPr>
          <p:cNvSpPr>
            <a:spLocks noGrp="1" noRot="1" noChangeAspect="1" noChangeArrowheads="1" noTextEdit="1"/>
          </p:cNvSpPr>
          <p:nvPr>
            <p:ph type="sldImg"/>
          </p:nvPr>
        </p:nvSpPr>
        <p:spPr>
          <a:xfrm>
            <a:off x="992188" y="768350"/>
            <a:ext cx="5116512" cy="3836988"/>
          </a:xfrm>
          <a:ln/>
        </p:spPr>
      </p:sp>
      <p:sp>
        <p:nvSpPr>
          <p:cNvPr id="16388" name="Rectangle 3">
            <a:extLst>
              <a:ext uri="{FF2B5EF4-FFF2-40B4-BE49-F238E27FC236}">
                <a16:creationId xmlns:a16="http://schemas.microsoft.com/office/drawing/2014/main" id="{89C90638-5C8B-49B5-401C-DBE1EF74DE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s-ES"/>
          </a:p>
        </p:txBody>
      </p:sp>
    </p:spTree>
    <p:extLst>
      <p:ext uri="{BB962C8B-B14F-4D97-AF65-F5344CB8AC3E}">
        <p14:creationId xmlns:p14="http://schemas.microsoft.com/office/powerpoint/2010/main" val="2229553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7925EFBE-BE0D-8586-B261-7B6088B331A0}"/>
              </a:ext>
            </a:extLst>
          </p:cNvPr>
          <p:cNvSpPr>
            <a:spLocks noGrp="1" noRot="1" noChangeAspect="1" noChangeArrowheads="1" noTextEdit="1"/>
          </p:cNvSpPr>
          <p:nvPr>
            <p:ph type="sldImg"/>
          </p:nvPr>
        </p:nvSpPr>
        <p:spPr>
          <a:xfrm>
            <a:off x="992188" y="768350"/>
            <a:ext cx="5116512" cy="3836988"/>
          </a:xfrm>
          <a:ln/>
        </p:spPr>
      </p:sp>
      <p:sp>
        <p:nvSpPr>
          <p:cNvPr id="18435" name="Tijdelijke aanduiding voor notities 2">
            <a:extLst>
              <a:ext uri="{FF2B5EF4-FFF2-40B4-BE49-F238E27FC236}">
                <a16:creationId xmlns:a16="http://schemas.microsoft.com/office/drawing/2014/main" id="{010BD4F2-7F65-2273-56F3-5C4DB08110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s-ES"/>
          </a:p>
        </p:txBody>
      </p:sp>
      <p:sp>
        <p:nvSpPr>
          <p:cNvPr id="18436" name="Tijdelijke aanduiding voor dianummer 3">
            <a:extLst>
              <a:ext uri="{FF2B5EF4-FFF2-40B4-BE49-F238E27FC236}">
                <a16:creationId xmlns:a16="http://schemas.microsoft.com/office/drawing/2014/main" id="{DAC6616F-EF71-D3E4-7552-7AF1BA00B0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EFFF1E9-5703-4315-A2BD-567CAEEF981A}" type="slidenum">
              <a:rPr lang="en-US" altLang="es-ES" sz="1300"/>
              <a:pPr>
                <a:spcBef>
                  <a:spcPct val="0"/>
                </a:spcBef>
              </a:pPr>
              <a:t>30</a:t>
            </a:fld>
            <a:endParaRPr lang="en-US" altLang="es-ES" sz="1300"/>
          </a:p>
        </p:txBody>
      </p:sp>
    </p:spTree>
    <p:extLst>
      <p:ext uri="{BB962C8B-B14F-4D97-AF65-F5344CB8AC3E}">
        <p14:creationId xmlns:p14="http://schemas.microsoft.com/office/powerpoint/2010/main" val="2205931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7925EFBE-BE0D-8586-B261-7B6088B331A0}"/>
              </a:ext>
            </a:extLst>
          </p:cNvPr>
          <p:cNvSpPr>
            <a:spLocks noGrp="1" noRot="1" noChangeAspect="1" noChangeArrowheads="1" noTextEdit="1"/>
          </p:cNvSpPr>
          <p:nvPr>
            <p:ph type="sldImg"/>
          </p:nvPr>
        </p:nvSpPr>
        <p:spPr>
          <a:xfrm>
            <a:off x="992188" y="768350"/>
            <a:ext cx="5116512" cy="3836988"/>
          </a:xfrm>
          <a:ln/>
        </p:spPr>
      </p:sp>
      <p:sp>
        <p:nvSpPr>
          <p:cNvPr id="18435" name="Tijdelijke aanduiding voor notities 2">
            <a:extLst>
              <a:ext uri="{FF2B5EF4-FFF2-40B4-BE49-F238E27FC236}">
                <a16:creationId xmlns:a16="http://schemas.microsoft.com/office/drawing/2014/main" id="{010BD4F2-7F65-2273-56F3-5C4DB08110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s-ES"/>
          </a:p>
        </p:txBody>
      </p:sp>
      <p:sp>
        <p:nvSpPr>
          <p:cNvPr id="18436" name="Tijdelijke aanduiding voor dianummer 3">
            <a:extLst>
              <a:ext uri="{FF2B5EF4-FFF2-40B4-BE49-F238E27FC236}">
                <a16:creationId xmlns:a16="http://schemas.microsoft.com/office/drawing/2014/main" id="{DAC6616F-EF71-D3E4-7552-7AF1BA00B0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EFFF1E9-5703-4315-A2BD-567CAEEF981A}" type="slidenum">
              <a:rPr lang="en-US" altLang="es-ES" sz="1300"/>
              <a:pPr>
                <a:spcBef>
                  <a:spcPct val="0"/>
                </a:spcBef>
              </a:pPr>
              <a:t>31</a:t>
            </a:fld>
            <a:endParaRPr lang="en-US" altLang="es-ES" sz="1300"/>
          </a:p>
        </p:txBody>
      </p:sp>
    </p:spTree>
    <p:extLst>
      <p:ext uri="{BB962C8B-B14F-4D97-AF65-F5344CB8AC3E}">
        <p14:creationId xmlns:p14="http://schemas.microsoft.com/office/powerpoint/2010/main" val="1303587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B60B444-6EBD-B0C1-F1AE-29FC7AA821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9pPr>
          </a:lstStyle>
          <a:p>
            <a:pPr algn="r">
              <a:spcBef>
                <a:spcPct val="0"/>
              </a:spcBef>
              <a:buFontTx/>
              <a:buNone/>
            </a:pPr>
            <a:fld id="{1F842063-5095-48AD-A372-772A90D354B1}" type="slidenum">
              <a:rPr lang="en-US" altLang="es-ES" sz="1300">
                <a:solidFill>
                  <a:schemeClr val="tx1"/>
                </a:solidFill>
                <a:latin typeface="Arial" panose="020B0604020202020204" pitchFamily="34" charset="0"/>
              </a:rPr>
              <a:pPr algn="r">
                <a:spcBef>
                  <a:spcPct val="0"/>
                </a:spcBef>
                <a:buFontTx/>
                <a:buNone/>
              </a:pPr>
              <a:t>32</a:t>
            </a:fld>
            <a:endParaRPr lang="en-US" altLang="es-ES" sz="1300">
              <a:solidFill>
                <a:schemeClr val="tx1"/>
              </a:solidFill>
              <a:latin typeface="Arial" panose="020B0604020202020204" pitchFamily="34" charset="0"/>
            </a:endParaRPr>
          </a:p>
        </p:txBody>
      </p:sp>
      <p:sp>
        <p:nvSpPr>
          <p:cNvPr id="10243" name="Rectangle 2">
            <a:extLst>
              <a:ext uri="{FF2B5EF4-FFF2-40B4-BE49-F238E27FC236}">
                <a16:creationId xmlns:a16="http://schemas.microsoft.com/office/drawing/2014/main" id="{0782AA62-487F-0F81-B57B-743EE7B9DCFF}"/>
              </a:ext>
            </a:extLst>
          </p:cNvPr>
          <p:cNvSpPr>
            <a:spLocks noGrp="1" noRot="1" noChangeAspect="1" noChangeArrowheads="1" noTextEdit="1"/>
          </p:cNvSpPr>
          <p:nvPr>
            <p:ph type="sldImg"/>
          </p:nvPr>
        </p:nvSpPr>
        <p:spPr>
          <a:xfrm>
            <a:off x="992188" y="768350"/>
            <a:ext cx="5114925" cy="3836988"/>
          </a:xfrm>
          <a:ln/>
        </p:spPr>
      </p:sp>
      <p:sp>
        <p:nvSpPr>
          <p:cNvPr id="10244" name="Rectangle 3">
            <a:extLst>
              <a:ext uri="{FF2B5EF4-FFF2-40B4-BE49-F238E27FC236}">
                <a16:creationId xmlns:a16="http://schemas.microsoft.com/office/drawing/2014/main" id="{E3E20CF2-C401-4E12-780F-8A9B5C545520}"/>
              </a:ext>
            </a:extLst>
          </p:cNvPr>
          <p:cNvSpPr>
            <a:spLocks noGrp="1" noChangeArrowheads="1"/>
          </p:cNvSpPr>
          <p:nvPr>
            <p:ph type="body" idx="1"/>
          </p:nvPr>
        </p:nvSpPr>
        <p:spPr>
          <a:xfrm>
            <a:off x="709613" y="4860925"/>
            <a:ext cx="5680075" cy="4605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573928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BAABCB2-430C-293C-F03F-4A734FD288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A36010D-9897-4770-87B2-84E17DC99D34}" type="slidenum">
              <a:rPr lang="en-US" altLang="es-ES" sz="1300"/>
              <a:pPr>
                <a:spcBef>
                  <a:spcPct val="0"/>
                </a:spcBef>
              </a:pPr>
              <a:t>33</a:t>
            </a:fld>
            <a:endParaRPr lang="en-US" altLang="es-ES" sz="1300"/>
          </a:p>
        </p:txBody>
      </p:sp>
      <p:sp>
        <p:nvSpPr>
          <p:cNvPr id="55299" name="Rectangle 7">
            <a:extLst>
              <a:ext uri="{FF2B5EF4-FFF2-40B4-BE49-F238E27FC236}">
                <a16:creationId xmlns:a16="http://schemas.microsoft.com/office/drawing/2014/main" id="{3A522BEA-DC8B-A53F-205C-6BD7A77CB4D0}"/>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3302FEC0-C30E-4F58-9D0B-BC85072A8FE5}" type="slidenum">
              <a:rPr lang="en-US" altLang="es-ES" sz="1300"/>
              <a:pPr algn="r">
                <a:spcBef>
                  <a:spcPct val="0"/>
                </a:spcBef>
              </a:pPr>
              <a:t>33</a:t>
            </a:fld>
            <a:endParaRPr lang="en-US" altLang="es-ES" sz="1300"/>
          </a:p>
        </p:txBody>
      </p:sp>
      <p:sp>
        <p:nvSpPr>
          <p:cNvPr id="55300" name="Rectangle 2">
            <a:extLst>
              <a:ext uri="{FF2B5EF4-FFF2-40B4-BE49-F238E27FC236}">
                <a16:creationId xmlns:a16="http://schemas.microsoft.com/office/drawing/2014/main" id="{86194A4E-E1A1-E6DB-1DB9-0CEB87D971FF}"/>
              </a:ext>
            </a:extLst>
          </p:cNvPr>
          <p:cNvSpPr>
            <a:spLocks noGrp="1" noRot="1" noChangeAspect="1" noChangeArrowheads="1" noTextEdit="1"/>
          </p:cNvSpPr>
          <p:nvPr>
            <p:ph type="sldImg"/>
          </p:nvPr>
        </p:nvSpPr>
        <p:spPr>
          <a:xfrm>
            <a:off x="992188" y="768350"/>
            <a:ext cx="5116512" cy="3836988"/>
          </a:xfrm>
          <a:ln/>
        </p:spPr>
      </p:sp>
      <p:sp>
        <p:nvSpPr>
          <p:cNvPr id="55301" name="Rectangle 3">
            <a:extLst>
              <a:ext uri="{FF2B5EF4-FFF2-40B4-BE49-F238E27FC236}">
                <a16:creationId xmlns:a16="http://schemas.microsoft.com/office/drawing/2014/main" id="{E63D2E72-873E-D4C0-5179-CAE1B13C40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s-E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a:extLst>
              <a:ext uri="{FF2B5EF4-FFF2-40B4-BE49-F238E27FC236}">
                <a16:creationId xmlns:a16="http://schemas.microsoft.com/office/drawing/2014/main" id="{49F91696-7702-1D82-C167-7B86D3F1B7EA}"/>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2AAA7AEC-EE59-4739-9B09-25B063F7DF13}" type="slidenum">
              <a:rPr lang="en-US" altLang="es-ES" sz="1300">
                <a:latin typeface="Arial" panose="020B0604020202020204" pitchFamily="34" charset="0"/>
                <a:ea typeface="ＭＳ Ｐゴシック" panose="020B0600070205080204" pitchFamily="34" charset="-128"/>
              </a:rPr>
              <a:pPr algn="r">
                <a:buFontTx/>
                <a:buNone/>
              </a:pPr>
              <a:t>34</a:t>
            </a:fld>
            <a:endParaRPr lang="en-US" altLang="es-ES" sz="1300">
              <a:latin typeface="Arial" panose="020B0604020202020204" pitchFamily="34" charset="0"/>
              <a:ea typeface="ＭＳ Ｐゴシック" panose="020B0600070205080204" pitchFamily="34" charset="-128"/>
            </a:endParaRPr>
          </a:p>
        </p:txBody>
      </p:sp>
      <p:sp>
        <p:nvSpPr>
          <p:cNvPr id="249859" name="Rectangle 2">
            <a:extLst>
              <a:ext uri="{FF2B5EF4-FFF2-40B4-BE49-F238E27FC236}">
                <a16:creationId xmlns:a16="http://schemas.microsoft.com/office/drawing/2014/main" id="{ADC0ADF2-6DAB-109F-3B77-2BF3F13D59E6}"/>
              </a:ext>
            </a:extLst>
          </p:cNvPr>
          <p:cNvSpPr>
            <a:spLocks noGrp="1" noRot="1" noChangeAspect="1" noChangeArrowheads="1" noTextEdit="1"/>
          </p:cNvSpPr>
          <p:nvPr>
            <p:ph type="sldImg"/>
          </p:nvPr>
        </p:nvSpPr>
        <p:spPr>
          <a:xfrm>
            <a:off x="992188" y="768350"/>
            <a:ext cx="5114925" cy="3836988"/>
          </a:xfrm>
          <a:ln/>
        </p:spPr>
      </p:sp>
      <p:sp>
        <p:nvSpPr>
          <p:cNvPr id="249860" name="Rectangle 3">
            <a:extLst>
              <a:ext uri="{FF2B5EF4-FFF2-40B4-BE49-F238E27FC236}">
                <a16:creationId xmlns:a16="http://schemas.microsoft.com/office/drawing/2014/main" id="{6BD66D12-81AD-0F51-E65B-92169F60E3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E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60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9CDCC1E-548B-5D4A-B4B7-6B9BB0F2BA0E}"/>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6BD19DDA-DD06-441B-A1D8-70E81331987F}" type="slidenum">
              <a:rPr lang="en-US" altLang="es-ES" sz="1300">
                <a:ea typeface="MS PGothic" panose="020B0600070205080204" pitchFamily="34" charset="-128"/>
              </a:rPr>
              <a:pPr algn="r" eaLnBrk="1" hangingPunct="1">
                <a:spcBef>
                  <a:spcPct val="0"/>
                </a:spcBef>
              </a:pPr>
              <a:t>5</a:t>
            </a:fld>
            <a:endParaRPr lang="en-US" altLang="es-ES" sz="1300">
              <a:ea typeface="MS PGothic" panose="020B0600070205080204" pitchFamily="34" charset="-128"/>
            </a:endParaRPr>
          </a:p>
        </p:txBody>
      </p:sp>
      <p:sp>
        <p:nvSpPr>
          <p:cNvPr id="11267" name="Rectangle 2">
            <a:extLst>
              <a:ext uri="{FF2B5EF4-FFF2-40B4-BE49-F238E27FC236}">
                <a16:creationId xmlns:a16="http://schemas.microsoft.com/office/drawing/2014/main" id="{EFAC66A7-6420-EA7B-9146-592FE6AD75F3}"/>
              </a:ext>
            </a:extLst>
          </p:cNvPr>
          <p:cNvSpPr>
            <a:spLocks noGrp="1" noRot="1" noChangeAspect="1" noChangeArrowheads="1" noTextEdit="1"/>
          </p:cNvSpPr>
          <p:nvPr>
            <p:ph type="sldImg"/>
          </p:nvPr>
        </p:nvSpPr>
        <p:spPr>
          <a:xfrm>
            <a:off x="992188" y="768350"/>
            <a:ext cx="5116512" cy="3836988"/>
          </a:xfrm>
          <a:ln/>
        </p:spPr>
      </p:sp>
      <p:sp>
        <p:nvSpPr>
          <p:cNvPr id="11268" name="Rectangle 3">
            <a:extLst>
              <a:ext uri="{FF2B5EF4-FFF2-40B4-BE49-F238E27FC236}">
                <a16:creationId xmlns:a16="http://schemas.microsoft.com/office/drawing/2014/main" id="{9C5DADE0-3D50-3FEA-203B-B1679D9920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E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C2A256B-A31A-D2B6-573F-647A20CC8E36}"/>
              </a:ext>
            </a:extLst>
          </p:cNvPr>
          <p:cNvSpPr>
            <a:spLocks noGrp="1" noChangeArrowheads="1"/>
          </p:cNvSpPr>
          <p:nvPr>
            <p:ph type="sldNum" sz="quarter" idx="5"/>
          </p:nvPr>
        </p:nvSpPr>
        <p:spPr>
          <a:ln/>
        </p:spPr>
        <p:txBody>
          <a:bodyPr/>
          <a:lstStyle/>
          <a:p>
            <a:fld id="{B0065EA3-D682-4232-8CDD-AEC39D0BA261}" type="slidenum">
              <a:rPr lang="en-US" altLang="es-ES"/>
              <a:pPr/>
              <a:t>35</a:t>
            </a:fld>
            <a:endParaRPr lang="en-US" altLang="es-ES"/>
          </a:p>
        </p:txBody>
      </p:sp>
      <p:sp>
        <p:nvSpPr>
          <p:cNvPr id="846850" name="Rectangle 2">
            <a:extLst>
              <a:ext uri="{FF2B5EF4-FFF2-40B4-BE49-F238E27FC236}">
                <a16:creationId xmlns:a16="http://schemas.microsoft.com/office/drawing/2014/main" id="{D43F084A-41F3-DC13-CC56-25B40AE084CE}"/>
              </a:ext>
            </a:extLst>
          </p:cNvPr>
          <p:cNvSpPr>
            <a:spLocks noGrp="1" noRot="1" noChangeAspect="1" noChangeArrowheads="1" noTextEdit="1"/>
          </p:cNvSpPr>
          <p:nvPr>
            <p:ph type="sldImg"/>
          </p:nvPr>
        </p:nvSpPr>
        <p:spPr>
          <a:xfrm>
            <a:off x="-2211388" y="71438"/>
            <a:ext cx="11657013" cy="8742362"/>
          </a:xfrm>
          <a:ln/>
        </p:spPr>
      </p:sp>
      <p:sp>
        <p:nvSpPr>
          <p:cNvPr id="846851" name="Rectangle 3">
            <a:extLst>
              <a:ext uri="{FF2B5EF4-FFF2-40B4-BE49-F238E27FC236}">
                <a16:creationId xmlns:a16="http://schemas.microsoft.com/office/drawing/2014/main" id="{A72E3287-59C8-35CE-F0C3-7A899405A8A4}"/>
              </a:ext>
            </a:extLst>
          </p:cNvPr>
          <p:cNvSpPr>
            <a:spLocks noGrp="1" noChangeArrowheads="1"/>
          </p:cNvSpPr>
          <p:nvPr>
            <p:ph type="body" idx="1"/>
          </p:nvPr>
        </p:nvSpPr>
        <p:spPr>
          <a:xfrm>
            <a:off x="754063" y="8893175"/>
            <a:ext cx="5680075" cy="1341438"/>
          </a:xfrm>
        </p:spPr>
        <p:txBody>
          <a:bodyPr/>
          <a:lstStyle/>
          <a:p>
            <a:endParaRPr lang="es-ES" alt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A96DD9-AC55-56F4-273D-E742E6A7A35A}"/>
              </a:ext>
            </a:extLst>
          </p:cNvPr>
          <p:cNvSpPr>
            <a:spLocks noGrp="1" noChangeArrowheads="1"/>
          </p:cNvSpPr>
          <p:nvPr>
            <p:ph type="sldNum" sz="quarter" idx="5"/>
          </p:nvPr>
        </p:nvSpPr>
        <p:spPr>
          <a:ln/>
        </p:spPr>
        <p:txBody>
          <a:bodyPr/>
          <a:lstStyle/>
          <a:p>
            <a:fld id="{DC4911B9-B683-4509-8500-3998DD4323EB}" type="slidenum">
              <a:rPr lang="en-US" altLang="es-ES"/>
              <a:pPr/>
              <a:t>36</a:t>
            </a:fld>
            <a:endParaRPr lang="en-US" altLang="es-ES"/>
          </a:p>
        </p:txBody>
      </p:sp>
      <p:sp>
        <p:nvSpPr>
          <p:cNvPr id="850946" name="Rectangle 2">
            <a:extLst>
              <a:ext uri="{FF2B5EF4-FFF2-40B4-BE49-F238E27FC236}">
                <a16:creationId xmlns:a16="http://schemas.microsoft.com/office/drawing/2014/main" id="{DE41F953-5C71-869F-982D-5E68A0685A33}"/>
              </a:ext>
            </a:extLst>
          </p:cNvPr>
          <p:cNvSpPr>
            <a:spLocks noGrp="1" noRot="1" noChangeAspect="1" noChangeArrowheads="1" noTextEdit="1"/>
          </p:cNvSpPr>
          <p:nvPr>
            <p:ph type="sldImg"/>
          </p:nvPr>
        </p:nvSpPr>
        <p:spPr>
          <a:xfrm>
            <a:off x="-2211388" y="71438"/>
            <a:ext cx="11657013" cy="8742362"/>
          </a:xfrm>
          <a:ln/>
        </p:spPr>
      </p:sp>
      <p:sp>
        <p:nvSpPr>
          <p:cNvPr id="850947" name="Rectangle 3">
            <a:extLst>
              <a:ext uri="{FF2B5EF4-FFF2-40B4-BE49-F238E27FC236}">
                <a16:creationId xmlns:a16="http://schemas.microsoft.com/office/drawing/2014/main" id="{7C57FF7A-88ED-DF11-B06C-F9A80D53805D}"/>
              </a:ext>
            </a:extLst>
          </p:cNvPr>
          <p:cNvSpPr>
            <a:spLocks noGrp="1" noChangeArrowheads="1"/>
          </p:cNvSpPr>
          <p:nvPr>
            <p:ph type="body" idx="1"/>
          </p:nvPr>
        </p:nvSpPr>
        <p:spPr>
          <a:xfrm>
            <a:off x="754063" y="8893175"/>
            <a:ext cx="5680075" cy="1341438"/>
          </a:xfrm>
        </p:spPr>
        <p:txBody>
          <a:bodyPr/>
          <a:lstStyle/>
          <a:p>
            <a:endParaRPr lang="es-ES" alt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3B09800-D7DB-27B0-E40B-52083E2A3C45}"/>
              </a:ext>
            </a:extLst>
          </p:cNvPr>
          <p:cNvSpPr>
            <a:spLocks noGrp="1" noChangeArrowheads="1"/>
          </p:cNvSpPr>
          <p:nvPr>
            <p:ph type="sldNum" sz="quarter" idx="5"/>
          </p:nvPr>
        </p:nvSpPr>
        <p:spPr>
          <a:ln/>
        </p:spPr>
        <p:txBody>
          <a:bodyPr/>
          <a:lstStyle/>
          <a:p>
            <a:fld id="{E2D3A0C2-6373-4D2B-B743-46441ADE7A90}" type="slidenum">
              <a:rPr lang="en-US" altLang="es-ES"/>
              <a:pPr/>
              <a:t>37</a:t>
            </a:fld>
            <a:endParaRPr lang="en-US" altLang="es-ES"/>
          </a:p>
        </p:txBody>
      </p:sp>
      <p:sp>
        <p:nvSpPr>
          <p:cNvPr id="852994" name="Rectangle 7">
            <a:extLst>
              <a:ext uri="{FF2B5EF4-FFF2-40B4-BE49-F238E27FC236}">
                <a16:creationId xmlns:a16="http://schemas.microsoft.com/office/drawing/2014/main" id="{61DAA334-31C0-DF43-D8A5-AB0A62FB8251}"/>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buFontTx/>
              <a:buNone/>
            </a:pPr>
            <a:fld id="{37F6732A-72B3-419C-8D48-4A1AFDA1005E}" type="slidenum">
              <a:rPr lang="en-US" altLang="es-ES" sz="1300"/>
              <a:pPr algn="r">
                <a:buFontTx/>
                <a:buNone/>
              </a:pPr>
              <a:t>37</a:t>
            </a:fld>
            <a:endParaRPr lang="en-US" altLang="es-ES" sz="1300"/>
          </a:p>
        </p:txBody>
      </p:sp>
      <p:sp>
        <p:nvSpPr>
          <p:cNvPr id="852995" name="Rectangle 7">
            <a:extLst>
              <a:ext uri="{FF2B5EF4-FFF2-40B4-BE49-F238E27FC236}">
                <a16:creationId xmlns:a16="http://schemas.microsoft.com/office/drawing/2014/main" id="{DD8D550E-E40C-E244-78BC-ADFD38FE1921}"/>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buFontTx/>
              <a:buNone/>
            </a:pPr>
            <a:fld id="{4C3DC07F-0152-4AF4-89B8-B376B50FEC4E}" type="slidenum">
              <a:rPr lang="en-US" altLang="es-ES" sz="1300"/>
              <a:pPr algn="r">
                <a:buFontTx/>
                <a:buNone/>
              </a:pPr>
              <a:t>37</a:t>
            </a:fld>
            <a:endParaRPr lang="en-US" altLang="es-ES" sz="1300"/>
          </a:p>
        </p:txBody>
      </p:sp>
      <p:sp>
        <p:nvSpPr>
          <p:cNvPr id="852996" name="Rectangle 2">
            <a:extLst>
              <a:ext uri="{FF2B5EF4-FFF2-40B4-BE49-F238E27FC236}">
                <a16:creationId xmlns:a16="http://schemas.microsoft.com/office/drawing/2014/main" id="{49467722-8B68-DB11-46A3-CC94959C9D98}"/>
              </a:ext>
            </a:extLst>
          </p:cNvPr>
          <p:cNvSpPr>
            <a:spLocks noGrp="1" noRot="1" noChangeAspect="1" noChangeArrowheads="1" noTextEdit="1"/>
          </p:cNvSpPr>
          <p:nvPr>
            <p:ph type="sldImg"/>
          </p:nvPr>
        </p:nvSpPr>
        <p:spPr>
          <a:xfrm>
            <a:off x="-2211388" y="71438"/>
            <a:ext cx="11657013" cy="8742362"/>
          </a:xfrm>
          <a:ln/>
        </p:spPr>
      </p:sp>
      <p:sp>
        <p:nvSpPr>
          <p:cNvPr id="852997" name="Rectangle 3">
            <a:extLst>
              <a:ext uri="{FF2B5EF4-FFF2-40B4-BE49-F238E27FC236}">
                <a16:creationId xmlns:a16="http://schemas.microsoft.com/office/drawing/2014/main" id="{CDC50028-248C-0AB3-1473-53F7D6C4912A}"/>
              </a:ext>
            </a:extLst>
          </p:cNvPr>
          <p:cNvSpPr>
            <a:spLocks noGrp="1" noChangeArrowheads="1"/>
          </p:cNvSpPr>
          <p:nvPr>
            <p:ph type="body" idx="1"/>
          </p:nvPr>
        </p:nvSpPr>
        <p:spPr>
          <a:xfrm>
            <a:off x="754063" y="8893175"/>
            <a:ext cx="5680075" cy="1341438"/>
          </a:xfrm>
        </p:spPr>
        <p:txBody>
          <a:bodyPr/>
          <a:lstStyle/>
          <a:p>
            <a:r>
              <a:rPr lang="de-DE" altLang="es-ES"/>
              <a:t>Concept A: Apple</a:t>
            </a:r>
          </a:p>
          <a:p>
            <a:r>
              <a:rPr lang="de-DE" altLang="es-ES"/>
              <a:t>Concept B: stripped</a:t>
            </a:r>
          </a:p>
          <a:p>
            <a:r>
              <a:rPr lang="de-DE" altLang="es-ES"/>
              <a:t>White = high probability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39E3F6-6AC6-3469-8E70-0A91E439F6ED}"/>
              </a:ext>
            </a:extLst>
          </p:cNvPr>
          <p:cNvSpPr>
            <a:spLocks noGrp="1" noChangeArrowheads="1"/>
          </p:cNvSpPr>
          <p:nvPr>
            <p:ph type="sldNum" sz="quarter" idx="5"/>
          </p:nvPr>
        </p:nvSpPr>
        <p:spPr>
          <a:ln/>
        </p:spPr>
        <p:txBody>
          <a:bodyPr/>
          <a:lstStyle/>
          <a:p>
            <a:fld id="{A87C3807-8DCF-46F0-BB68-CCAB5032C15B}" type="slidenum">
              <a:rPr lang="en-US" altLang="es-ES"/>
              <a:pPr/>
              <a:t>38</a:t>
            </a:fld>
            <a:endParaRPr lang="en-US" altLang="es-ES"/>
          </a:p>
        </p:txBody>
      </p:sp>
      <p:sp>
        <p:nvSpPr>
          <p:cNvPr id="855042" name="Rectangle 2">
            <a:extLst>
              <a:ext uri="{FF2B5EF4-FFF2-40B4-BE49-F238E27FC236}">
                <a16:creationId xmlns:a16="http://schemas.microsoft.com/office/drawing/2014/main" id="{C9BE6FB7-99B0-401D-461B-0BD118BFCA8B}"/>
              </a:ext>
            </a:extLst>
          </p:cNvPr>
          <p:cNvSpPr>
            <a:spLocks noGrp="1" noRot="1" noChangeAspect="1" noChangeArrowheads="1" noTextEdit="1"/>
          </p:cNvSpPr>
          <p:nvPr>
            <p:ph type="sldImg"/>
          </p:nvPr>
        </p:nvSpPr>
        <p:spPr>
          <a:xfrm>
            <a:off x="-2211388" y="71438"/>
            <a:ext cx="11657013" cy="8742362"/>
          </a:xfrm>
          <a:ln/>
        </p:spPr>
      </p:sp>
      <p:sp>
        <p:nvSpPr>
          <p:cNvPr id="855043" name="Rectangle 3">
            <a:extLst>
              <a:ext uri="{FF2B5EF4-FFF2-40B4-BE49-F238E27FC236}">
                <a16:creationId xmlns:a16="http://schemas.microsoft.com/office/drawing/2014/main" id="{5836B5BE-157A-733A-9C55-86E6FD21CB5A}"/>
              </a:ext>
            </a:extLst>
          </p:cNvPr>
          <p:cNvSpPr>
            <a:spLocks noGrp="1" noChangeArrowheads="1"/>
          </p:cNvSpPr>
          <p:nvPr>
            <p:ph type="body" idx="1"/>
          </p:nvPr>
        </p:nvSpPr>
        <p:spPr>
          <a:xfrm>
            <a:off x="754063" y="8893175"/>
            <a:ext cx="5680075" cy="1341438"/>
          </a:xfrm>
        </p:spPr>
        <p:txBody>
          <a:bodyPr/>
          <a:lstStyle/>
          <a:p>
            <a:endParaRPr lang="es-ES" alt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5AA941B-0782-334A-39AD-151B186D5F4F}"/>
              </a:ext>
            </a:extLst>
          </p:cNvPr>
          <p:cNvSpPr>
            <a:spLocks noGrp="1" noChangeArrowheads="1"/>
          </p:cNvSpPr>
          <p:nvPr>
            <p:ph type="sldNum" sz="quarter" idx="5"/>
          </p:nvPr>
        </p:nvSpPr>
        <p:spPr>
          <a:ln/>
        </p:spPr>
        <p:txBody>
          <a:bodyPr/>
          <a:lstStyle/>
          <a:p>
            <a:fld id="{727EA773-4A21-46F2-B1A6-BE146F83574D}" type="slidenum">
              <a:rPr lang="en-US" altLang="es-ES"/>
              <a:pPr/>
              <a:t>39</a:t>
            </a:fld>
            <a:endParaRPr lang="en-US" altLang="es-ES"/>
          </a:p>
        </p:txBody>
      </p:sp>
      <p:sp>
        <p:nvSpPr>
          <p:cNvPr id="861186" name="Rectangle 2">
            <a:extLst>
              <a:ext uri="{FF2B5EF4-FFF2-40B4-BE49-F238E27FC236}">
                <a16:creationId xmlns:a16="http://schemas.microsoft.com/office/drawing/2014/main" id="{16678DF6-6133-3D1D-9D08-058BE904043E}"/>
              </a:ext>
            </a:extLst>
          </p:cNvPr>
          <p:cNvSpPr>
            <a:spLocks noGrp="1" noRot="1" noChangeAspect="1" noChangeArrowheads="1" noTextEdit="1"/>
          </p:cNvSpPr>
          <p:nvPr>
            <p:ph type="sldImg"/>
          </p:nvPr>
        </p:nvSpPr>
        <p:spPr>
          <a:xfrm>
            <a:off x="992188" y="768350"/>
            <a:ext cx="5114925" cy="3836988"/>
          </a:xfrm>
          <a:ln/>
        </p:spPr>
      </p:sp>
      <p:sp>
        <p:nvSpPr>
          <p:cNvPr id="861187" name="Rectangle 3">
            <a:extLst>
              <a:ext uri="{FF2B5EF4-FFF2-40B4-BE49-F238E27FC236}">
                <a16:creationId xmlns:a16="http://schemas.microsoft.com/office/drawing/2014/main" id="{B42B2506-9AE0-62BB-F5D8-0F09E79BD03B}"/>
              </a:ext>
            </a:extLst>
          </p:cNvPr>
          <p:cNvSpPr>
            <a:spLocks noGrp="1" noChangeArrowheads="1"/>
          </p:cNvSpPr>
          <p:nvPr>
            <p:ph type="body" idx="1"/>
          </p:nvPr>
        </p:nvSpPr>
        <p:spPr>
          <a:xfrm>
            <a:off x="709613" y="4860925"/>
            <a:ext cx="5680075" cy="4605338"/>
          </a:xfrm>
        </p:spPr>
        <p:txBody>
          <a:bodyPr/>
          <a:lstStyle/>
          <a:p>
            <a:endParaRPr lang="es-ES" alt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C77AC3-5683-D8F8-FE3F-53E73B2EB1D7}"/>
              </a:ext>
            </a:extLst>
          </p:cNvPr>
          <p:cNvSpPr>
            <a:spLocks noGrp="1" noChangeArrowheads="1"/>
          </p:cNvSpPr>
          <p:nvPr>
            <p:ph type="sldNum" sz="quarter" idx="5"/>
          </p:nvPr>
        </p:nvSpPr>
        <p:spPr>
          <a:ln/>
        </p:spPr>
        <p:txBody>
          <a:bodyPr/>
          <a:lstStyle/>
          <a:p>
            <a:fld id="{7748EB1E-2B07-4459-8233-1F1A20766BAE}" type="slidenum">
              <a:rPr lang="en-US" altLang="es-ES"/>
              <a:pPr/>
              <a:t>40</a:t>
            </a:fld>
            <a:endParaRPr lang="en-US" altLang="es-ES"/>
          </a:p>
        </p:txBody>
      </p:sp>
      <p:sp>
        <p:nvSpPr>
          <p:cNvPr id="867330" name="Rectangle 7">
            <a:extLst>
              <a:ext uri="{FF2B5EF4-FFF2-40B4-BE49-F238E27FC236}">
                <a16:creationId xmlns:a16="http://schemas.microsoft.com/office/drawing/2014/main" id="{ED9343DC-AA81-F750-236E-E13600DEAC15}"/>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buFontTx/>
              <a:buNone/>
            </a:pPr>
            <a:fld id="{661FF842-85C4-48A3-B796-5DD5A6C729F4}" type="slidenum">
              <a:rPr lang="en-US" altLang="es-ES" sz="1300"/>
              <a:pPr algn="r">
                <a:buFontTx/>
                <a:buNone/>
              </a:pPr>
              <a:t>40</a:t>
            </a:fld>
            <a:endParaRPr lang="en-US" altLang="es-ES" sz="1300"/>
          </a:p>
        </p:txBody>
      </p:sp>
      <p:sp>
        <p:nvSpPr>
          <p:cNvPr id="867331" name="Rectangle 7">
            <a:extLst>
              <a:ext uri="{FF2B5EF4-FFF2-40B4-BE49-F238E27FC236}">
                <a16:creationId xmlns:a16="http://schemas.microsoft.com/office/drawing/2014/main" id="{A67A81F7-5B41-2B97-8085-4A13CCECFBF7}"/>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buFontTx/>
              <a:buNone/>
            </a:pPr>
            <a:fld id="{AF2E7C78-697D-435F-9945-D48858483BD0}" type="slidenum">
              <a:rPr lang="en-US" altLang="es-ES" sz="1300"/>
              <a:pPr algn="r">
                <a:buFontTx/>
                <a:buNone/>
              </a:pPr>
              <a:t>40</a:t>
            </a:fld>
            <a:endParaRPr lang="en-US" altLang="es-ES" sz="1300"/>
          </a:p>
        </p:txBody>
      </p:sp>
      <p:sp>
        <p:nvSpPr>
          <p:cNvPr id="867332" name="Rectangle 2">
            <a:extLst>
              <a:ext uri="{FF2B5EF4-FFF2-40B4-BE49-F238E27FC236}">
                <a16:creationId xmlns:a16="http://schemas.microsoft.com/office/drawing/2014/main" id="{513C9AFC-EB08-02E8-4E34-7E8E9200A8B5}"/>
              </a:ext>
            </a:extLst>
          </p:cNvPr>
          <p:cNvSpPr>
            <a:spLocks noGrp="1" noRot="1" noChangeAspect="1" noChangeArrowheads="1" noTextEdit="1"/>
          </p:cNvSpPr>
          <p:nvPr>
            <p:ph type="sldImg"/>
          </p:nvPr>
        </p:nvSpPr>
        <p:spPr>
          <a:xfrm>
            <a:off x="-2211388" y="71438"/>
            <a:ext cx="11657013" cy="8742362"/>
          </a:xfrm>
          <a:ln/>
        </p:spPr>
      </p:sp>
      <p:sp>
        <p:nvSpPr>
          <p:cNvPr id="867333" name="Rectangle 3">
            <a:extLst>
              <a:ext uri="{FF2B5EF4-FFF2-40B4-BE49-F238E27FC236}">
                <a16:creationId xmlns:a16="http://schemas.microsoft.com/office/drawing/2014/main" id="{52A81496-2E8C-8DD3-7BEF-DB42E06B3DFF}"/>
              </a:ext>
            </a:extLst>
          </p:cNvPr>
          <p:cNvSpPr>
            <a:spLocks noGrp="1" noChangeArrowheads="1"/>
          </p:cNvSpPr>
          <p:nvPr>
            <p:ph type="body" idx="1"/>
          </p:nvPr>
        </p:nvSpPr>
        <p:spPr>
          <a:xfrm>
            <a:off x="754063" y="8893175"/>
            <a:ext cx="5680075" cy="1341438"/>
          </a:xfrm>
        </p:spPr>
        <p:txBody>
          <a:bodyPr/>
          <a:lstStyle/>
          <a:p>
            <a:endParaRPr lang="es-ES" alt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612DF2A-08A9-20F8-AC6B-F73C6D775E2D}"/>
              </a:ext>
            </a:extLst>
          </p:cNvPr>
          <p:cNvSpPr>
            <a:spLocks noGrp="1" noChangeArrowheads="1"/>
          </p:cNvSpPr>
          <p:nvPr>
            <p:ph type="sldNum" sz="quarter" idx="5"/>
          </p:nvPr>
        </p:nvSpPr>
        <p:spPr>
          <a:ln/>
        </p:spPr>
        <p:txBody>
          <a:bodyPr/>
          <a:lstStyle/>
          <a:p>
            <a:fld id="{4680E1DD-9B47-4B9E-AC5F-F282A14D2FA3}" type="slidenum">
              <a:rPr lang="en-US" altLang="es-ES"/>
              <a:pPr/>
              <a:t>41</a:t>
            </a:fld>
            <a:endParaRPr lang="en-US" altLang="es-ES"/>
          </a:p>
        </p:txBody>
      </p:sp>
      <p:sp>
        <p:nvSpPr>
          <p:cNvPr id="869378" name="Rectangle 7">
            <a:extLst>
              <a:ext uri="{FF2B5EF4-FFF2-40B4-BE49-F238E27FC236}">
                <a16:creationId xmlns:a16="http://schemas.microsoft.com/office/drawing/2014/main" id="{1CD7B348-6560-CE88-CC72-73878628B8D0}"/>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buFontTx/>
              <a:buNone/>
            </a:pPr>
            <a:fld id="{27361464-2103-40A3-A806-E703DE299747}" type="slidenum">
              <a:rPr lang="en-US" altLang="es-ES" sz="1300"/>
              <a:pPr algn="r">
                <a:buFontTx/>
                <a:buNone/>
              </a:pPr>
              <a:t>41</a:t>
            </a:fld>
            <a:endParaRPr lang="en-US" altLang="es-ES" sz="1300"/>
          </a:p>
        </p:txBody>
      </p:sp>
      <p:sp>
        <p:nvSpPr>
          <p:cNvPr id="869379" name="Rectangle 7">
            <a:extLst>
              <a:ext uri="{FF2B5EF4-FFF2-40B4-BE49-F238E27FC236}">
                <a16:creationId xmlns:a16="http://schemas.microsoft.com/office/drawing/2014/main" id="{5CBFA2F7-0B8B-F53C-2103-58F1DFA473DE}"/>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buFontTx/>
              <a:buNone/>
            </a:pPr>
            <a:fld id="{5ABC0BA5-A62B-4920-A9DC-10D4085130DE}" type="slidenum">
              <a:rPr lang="en-US" altLang="es-ES" sz="1300"/>
              <a:pPr algn="r">
                <a:buFontTx/>
                <a:buNone/>
              </a:pPr>
              <a:t>41</a:t>
            </a:fld>
            <a:endParaRPr lang="en-US" altLang="es-ES" sz="1300"/>
          </a:p>
        </p:txBody>
      </p:sp>
      <p:sp>
        <p:nvSpPr>
          <p:cNvPr id="869380" name="Rectangle 2">
            <a:extLst>
              <a:ext uri="{FF2B5EF4-FFF2-40B4-BE49-F238E27FC236}">
                <a16:creationId xmlns:a16="http://schemas.microsoft.com/office/drawing/2014/main" id="{30342F0C-43F5-DAA1-9C5E-799B89D2B125}"/>
              </a:ext>
            </a:extLst>
          </p:cNvPr>
          <p:cNvSpPr>
            <a:spLocks noGrp="1" noRot="1" noChangeAspect="1" noChangeArrowheads="1" noTextEdit="1"/>
          </p:cNvSpPr>
          <p:nvPr>
            <p:ph type="sldImg"/>
          </p:nvPr>
        </p:nvSpPr>
        <p:spPr>
          <a:xfrm>
            <a:off x="-2211388" y="71438"/>
            <a:ext cx="11657013" cy="8742362"/>
          </a:xfrm>
          <a:ln/>
        </p:spPr>
      </p:sp>
      <p:sp>
        <p:nvSpPr>
          <p:cNvPr id="869381" name="Rectangle 3">
            <a:extLst>
              <a:ext uri="{FF2B5EF4-FFF2-40B4-BE49-F238E27FC236}">
                <a16:creationId xmlns:a16="http://schemas.microsoft.com/office/drawing/2014/main" id="{545B2E1E-4899-1675-F89E-723C50385AF9}"/>
              </a:ext>
            </a:extLst>
          </p:cNvPr>
          <p:cNvSpPr>
            <a:spLocks noGrp="1" noChangeArrowheads="1"/>
          </p:cNvSpPr>
          <p:nvPr>
            <p:ph type="body" idx="1"/>
          </p:nvPr>
        </p:nvSpPr>
        <p:spPr>
          <a:xfrm>
            <a:off x="754063" y="8893175"/>
            <a:ext cx="5680075" cy="1341438"/>
          </a:xfrm>
        </p:spPr>
        <p:txBody>
          <a:bodyPr/>
          <a:lstStyle/>
          <a:p>
            <a:endParaRPr lang="es-ES" altLang="es-E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BF1201-644F-D64C-C22A-A18DC428AC16}"/>
              </a:ext>
            </a:extLst>
          </p:cNvPr>
          <p:cNvSpPr>
            <a:spLocks noGrp="1" noChangeArrowheads="1"/>
          </p:cNvSpPr>
          <p:nvPr>
            <p:ph type="sldNum" sz="quarter" idx="5"/>
          </p:nvPr>
        </p:nvSpPr>
        <p:spPr>
          <a:ln/>
        </p:spPr>
        <p:txBody>
          <a:bodyPr/>
          <a:lstStyle/>
          <a:p>
            <a:fld id="{12FADE4F-3EBB-4A3A-ADDA-59AB7DCC20F3}" type="slidenum">
              <a:rPr lang="en-US" altLang="es-ES"/>
              <a:pPr/>
              <a:t>42</a:t>
            </a:fld>
            <a:endParaRPr lang="en-US" altLang="es-ES"/>
          </a:p>
        </p:txBody>
      </p:sp>
      <p:sp>
        <p:nvSpPr>
          <p:cNvPr id="871426" name="Rectangle 7">
            <a:extLst>
              <a:ext uri="{FF2B5EF4-FFF2-40B4-BE49-F238E27FC236}">
                <a16:creationId xmlns:a16="http://schemas.microsoft.com/office/drawing/2014/main" id="{766CCAB0-8D09-32DF-EF1A-EB23DB07E6ED}"/>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buFontTx/>
              <a:buNone/>
            </a:pPr>
            <a:fld id="{9A956956-C5ED-4512-8907-A55A636BDAAC}" type="slidenum">
              <a:rPr lang="en-US" altLang="es-ES" sz="1300"/>
              <a:pPr algn="r">
                <a:buFontTx/>
                <a:buNone/>
              </a:pPr>
              <a:t>42</a:t>
            </a:fld>
            <a:endParaRPr lang="en-US" altLang="es-ES" sz="1300"/>
          </a:p>
        </p:txBody>
      </p:sp>
      <p:sp>
        <p:nvSpPr>
          <p:cNvPr id="871427" name="Rectangle 7">
            <a:extLst>
              <a:ext uri="{FF2B5EF4-FFF2-40B4-BE49-F238E27FC236}">
                <a16:creationId xmlns:a16="http://schemas.microsoft.com/office/drawing/2014/main" id="{276788CF-2CF8-F7D1-ACA5-8043292A6BE3}"/>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defTabSz="990600"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buFontTx/>
              <a:buNone/>
            </a:pPr>
            <a:fld id="{50DE7D76-44DA-4FA2-98E5-DF47E8038F6E}" type="slidenum">
              <a:rPr lang="en-US" altLang="es-ES" sz="1300"/>
              <a:pPr algn="r">
                <a:buFontTx/>
                <a:buNone/>
              </a:pPr>
              <a:t>42</a:t>
            </a:fld>
            <a:endParaRPr lang="en-US" altLang="es-ES" sz="1300"/>
          </a:p>
        </p:txBody>
      </p:sp>
      <p:sp>
        <p:nvSpPr>
          <p:cNvPr id="871428" name="Rectangle 2">
            <a:extLst>
              <a:ext uri="{FF2B5EF4-FFF2-40B4-BE49-F238E27FC236}">
                <a16:creationId xmlns:a16="http://schemas.microsoft.com/office/drawing/2014/main" id="{3E325DF4-FAA9-E1E5-A89E-45EBFC7DA351}"/>
              </a:ext>
            </a:extLst>
          </p:cNvPr>
          <p:cNvSpPr>
            <a:spLocks noGrp="1" noRot="1" noChangeAspect="1" noChangeArrowheads="1" noTextEdit="1"/>
          </p:cNvSpPr>
          <p:nvPr>
            <p:ph type="sldImg"/>
          </p:nvPr>
        </p:nvSpPr>
        <p:spPr>
          <a:xfrm>
            <a:off x="-2211388" y="71438"/>
            <a:ext cx="11657013" cy="8742362"/>
          </a:xfrm>
          <a:ln/>
        </p:spPr>
      </p:sp>
      <p:sp>
        <p:nvSpPr>
          <p:cNvPr id="871429" name="Rectangle 3">
            <a:extLst>
              <a:ext uri="{FF2B5EF4-FFF2-40B4-BE49-F238E27FC236}">
                <a16:creationId xmlns:a16="http://schemas.microsoft.com/office/drawing/2014/main" id="{D298EEEC-D30F-0CE1-7FD4-90E26999D4D5}"/>
              </a:ext>
            </a:extLst>
          </p:cNvPr>
          <p:cNvSpPr>
            <a:spLocks noGrp="1" noChangeArrowheads="1"/>
          </p:cNvSpPr>
          <p:nvPr>
            <p:ph type="body" idx="1"/>
          </p:nvPr>
        </p:nvSpPr>
        <p:spPr>
          <a:xfrm>
            <a:off x="754063" y="8893175"/>
            <a:ext cx="5680075" cy="1341438"/>
          </a:xfrm>
        </p:spPr>
        <p:txBody>
          <a:bodyPr/>
          <a:lstStyle/>
          <a:p>
            <a:endParaRPr lang="es-ES" alt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a:extLst>
              <a:ext uri="{FF2B5EF4-FFF2-40B4-BE49-F238E27FC236}">
                <a16:creationId xmlns:a16="http://schemas.microsoft.com/office/drawing/2014/main" id="{11F9BD0F-F526-3C4E-CFAA-383363971A25}"/>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D86706D0-11CD-4DF1-B671-42403B7DB94E}" type="slidenum">
              <a:rPr lang="en-US" altLang="es-ES" sz="1300">
                <a:latin typeface="Arial" panose="020B0604020202020204" pitchFamily="34" charset="0"/>
                <a:ea typeface="MS PGothic" panose="020B0600070205080204" pitchFamily="34" charset="-128"/>
              </a:rPr>
              <a:pPr algn="r">
                <a:buFontTx/>
                <a:buNone/>
              </a:pPr>
              <a:t>44</a:t>
            </a:fld>
            <a:endParaRPr lang="en-US" altLang="es-ES" sz="1300">
              <a:latin typeface="Arial" panose="020B0604020202020204" pitchFamily="34" charset="0"/>
              <a:ea typeface="MS PGothic" panose="020B0600070205080204" pitchFamily="34" charset="-128"/>
            </a:endParaRPr>
          </a:p>
        </p:txBody>
      </p:sp>
      <p:sp>
        <p:nvSpPr>
          <p:cNvPr id="291843" name="Rectangle 2">
            <a:extLst>
              <a:ext uri="{FF2B5EF4-FFF2-40B4-BE49-F238E27FC236}">
                <a16:creationId xmlns:a16="http://schemas.microsoft.com/office/drawing/2014/main" id="{B1DDFF02-9F35-D360-F356-D928A53824D6}"/>
              </a:ext>
            </a:extLst>
          </p:cNvPr>
          <p:cNvSpPr>
            <a:spLocks noGrp="1" noRot="1" noChangeAspect="1" noChangeArrowheads="1" noTextEdit="1"/>
          </p:cNvSpPr>
          <p:nvPr>
            <p:ph type="sldImg"/>
          </p:nvPr>
        </p:nvSpPr>
        <p:spPr>
          <a:xfrm>
            <a:off x="992188" y="768350"/>
            <a:ext cx="5114925" cy="3836988"/>
          </a:xfrm>
          <a:ln/>
        </p:spPr>
      </p:sp>
      <p:sp>
        <p:nvSpPr>
          <p:cNvPr id="291844" name="Rectangle 3">
            <a:extLst>
              <a:ext uri="{FF2B5EF4-FFF2-40B4-BE49-F238E27FC236}">
                <a16:creationId xmlns:a16="http://schemas.microsoft.com/office/drawing/2014/main" id="{F5F67427-DF01-BCCD-35E9-61645B9847AD}"/>
              </a:ext>
            </a:extLst>
          </p:cNvPr>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5BED3430-1456-2D3D-E921-CC1C242CB554}"/>
              </a:ext>
            </a:extLst>
          </p:cNvPr>
          <p:cNvSpPr>
            <a:spLocks noGrp="1" noRot="1" noChangeAspect="1" noChangeArrowheads="1" noTextEdit="1"/>
          </p:cNvSpPr>
          <p:nvPr>
            <p:ph type="sldImg"/>
          </p:nvPr>
        </p:nvSpPr>
        <p:spPr>
          <a:xfrm>
            <a:off x="992188" y="768350"/>
            <a:ext cx="5114925" cy="3836988"/>
          </a:xfrm>
          <a:ln/>
        </p:spPr>
      </p:sp>
      <p:sp>
        <p:nvSpPr>
          <p:cNvPr id="119811" name="Rectangle 3">
            <a:extLst>
              <a:ext uri="{FF2B5EF4-FFF2-40B4-BE49-F238E27FC236}">
                <a16:creationId xmlns:a16="http://schemas.microsoft.com/office/drawing/2014/main" id="{B4E76044-ED97-674B-5C04-1141E82795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A16F383-4F69-61DF-02B3-1B4591E5E0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2E0F3E7E-B611-40BB-8137-CBE3BD8A3393}" type="slidenum">
              <a:rPr lang="en-US" altLang="es-ES" sz="1300">
                <a:ea typeface="MS PGothic" panose="020B0600070205080204" pitchFamily="34" charset="-128"/>
              </a:rPr>
              <a:pPr eaLnBrk="0" hangingPunct="0">
                <a:spcBef>
                  <a:spcPct val="0"/>
                </a:spcBef>
              </a:pPr>
              <a:t>6</a:t>
            </a:fld>
            <a:endParaRPr lang="en-US" altLang="es-ES" sz="1300">
              <a:ea typeface="MS PGothic" panose="020B0600070205080204" pitchFamily="34" charset="-128"/>
            </a:endParaRPr>
          </a:p>
        </p:txBody>
      </p:sp>
      <p:sp>
        <p:nvSpPr>
          <p:cNvPr id="13315" name="Rectangle 2">
            <a:extLst>
              <a:ext uri="{FF2B5EF4-FFF2-40B4-BE49-F238E27FC236}">
                <a16:creationId xmlns:a16="http://schemas.microsoft.com/office/drawing/2014/main" id="{7326D2D0-B12D-0B32-4999-2FDC736B60F8}"/>
              </a:ext>
            </a:extLst>
          </p:cNvPr>
          <p:cNvSpPr>
            <a:spLocks noGrp="1" noRot="1" noChangeAspect="1" noChangeArrowheads="1" noTextEdit="1"/>
          </p:cNvSpPr>
          <p:nvPr>
            <p:ph type="sldImg"/>
          </p:nvPr>
        </p:nvSpPr>
        <p:spPr>
          <a:xfrm>
            <a:off x="992188" y="768350"/>
            <a:ext cx="5116512" cy="3836988"/>
          </a:xfrm>
          <a:ln/>
        </p:spPr>
      </p:sp>
      <p:sp>
        <p:nvSpPr>
          <p:cNvPr id="13316" name="Rectangle 3">
            <a:extLst>
              <a:ext uri="{FF2B5EF4-FFF2-40B4-BE49-F238E27FC236}">
                <a16:creationId xmlns:a16="http://schemas.microsoft.com/office/drawing/2014/main" id="{2DFA9D76-B272-2190-92E7-CB5DDB6533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s-ES">
                <a:latin typeface="Arial" panose="020B0604020202020204" pitchFamily="34" charset="0"/>
                <a:cs typeface="Arial" panose="020B0604020202020204" pitchFamily="34" charset="0"/>
              </a:rPr>
              <a:t>Ferris Wheel Illusion. If you do not see it, you should see a doctor.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09585DBD-B924-AD7F-4F0D-665AF443B029}"/>
              </a:ext>
            </a:extLst>
          </p:cNvPr>
          <p:cNvSpPr>
            <a:spLocks noGrp="1" noRot="1" noChangeAspect="1" noChangeArrowheads="1" noTextEdit="1"/>
          </p:cNvSpPr>
          <p:nvPr>
            <p:ph type="sldImg"/>
          </p:nvPr>
        </p:nvSpPr>
        <p:spPr>
          <a:xfrm>
            <a:off x="992188" y="768350"/>
            <a:ext cx="5114925" cy="3836988"/>
          </a:xfrm>
          <a:ln/>
        </p:spPr>
      </p:sp>
      <p:sp>
        <p:nvSpPr>
          <p:cNvPr id="121859" name="Rectangle 3">
            <a:extLst>
              <a:ext uri="{FF2B5EF4-FFF2-40B4-BE49-F238E27FC236}">
                <a16:creationId xmlns:a16="http://schemas.microsoft.com/office/drawing/2014/main" id="{FA8F2673-833E-7B3C-763C-C9B617E946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2239F291-C7D2-E67D-AC3C-877EFEFB7B57}"/>
              </a:ext>
            </a:extLst>
          </p:cNvPr>
          <p:cNvSpPr>
            <a:spLocks noGrp="1" noRot="1" noChangeAspect="1" noChangeArrowheads="1" noTextEdit="1"/>
          </p:cNvSpPr>
          <p:nvPr>
            <p:ph type="sldImg"/>
          </p:nvPr>
        </p:nvSpPr>
        <p:spPr>
          <a:xfrm>
            <a:off x="-2212975" y="71438"/>
            <a:ext cx="11657013" cy="8742362"/>
          </a:xfrm>
          <a:ln/>
        </p:spPr>
      </p:sp>
      <p:sp>
        <p:nvSpPr>
          <p:cNvPr id="123907" name="Rectangle 3">
            <a:extLst>
              <a:ext uri="{FF2B5EF4-FFF2-40B4-BE49-F238E27FC236}">
                <a16:creationId xmlns:a16="http://schemas.microsoft.com/office/drawing/2014/main" id="{ACD5C692-40AA-50C5-6E2C-0B538F3EE6E9}"/>
              </a:ext>
            </a:extLst>
          </p:cNvPr>
          <p:cNvSpPr>
            <a:spLocks noGrp="1" noChangeArrowheads="1"/>
          </p:cNvSpPr>
          <p:nvPr>
            <p:ph type="body" idx="1"/>
          </p:nvPr>
        </p:nvSpPr>
        <p:spPr>
          <a:xfrm>
            <a:off x="754063" y="8893175"/>
            <a:ext cx="5680075" cy="1341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2FBA7A59-58CD-0CB8-A485-4D09A2E91A09}"/>
              </a:ext>
            </a:extLst>
          </p:cNvPr>
          <p:cNvSpPr>
            <a:spLocks noGrp="1" noRot="1" noChangeAspect="1" noChangeArrowheads="1" noTextEdit="1"/>
          </p:cNvSpPr>
          <p:nvPr>
            <p:ph type="sldImg"/>
          </p:nvPr>
        </p:nvSpPr>
        <p:spPr>
          <a:xfrm>
            <a:off x="-2212975" y="71438"/>
            <a:ext cx="11657013" cy="8742362"/>
          </a:xfrm>
          <a:ln/>
        </p:spPr>
      </p:sp>
      <p:sp>
        <p:nvSpPr>
          <p:cNvPr id="125955" name="Rectangle 3">
            <a:extLst>
              <a:ext uri="{FF2B5EF4-FFF2-40B4-BE49-F238E27FC236}">
                <a16:creationId xmlns:a16="http://schemas.microsoft.com/office/drawing/2014/main" id="{07A100AE-FBDC-91B6-95DC-96A308043695}"/>
              </a:ext>
            </a:extLst>
          </p:cNvPr>
          <p:cNvSpPr>
            <a:spLocks noGrp="1" noChangeArrowheads="1"/>
          </p:cNvSpPr>
          <p:nvPr>
            <p:ph type="body" idx="1"/>
          </p:nvPr>
        </p:nvSpPr>
        <p:spPr>
          <a:xfrm>
            <a:off x="754063" y="8893175"/>
            <a:ext cx="5680075" cy="1341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93063486-3153-7101-79AC-D1175832C824}"/>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defTabSz="990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MS PGothic" panose="020B0600070205080204" pitchFamily="34" charset="-128"/>
              </a:defRPr>
            </a:lvl3pPr>
            <a:lvl4pPr marL="1598613" indent="-227013" defTabSz="990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30188" defTabSz="990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30188"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30188"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30188"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30188"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7FA9B0D6-20DF-4E3B-82C3-CEBA216A4623}" type="slidenum">
              <a:rPr lang="en-US" altLang="es-ES" sz="1300">
                <a:cs typeface="Arial" panose="020B0604020202020204" pitchFamily="34" charset="0"/>
              </a:rPr>
              <a:pPr algn="r">
                <a:spcBef>
                  <a:spcPct val="0"/>
                </a:spcBef>
              </a:pPr>
              <a:t>50</a:t>
            </a:fld>
            <a:endParaRPr lang="en-US" altLang="es-ES" sz="1300">
              <a:cs typeface="Arial" panose="020B0604020202020204" pitchFamily="34" charset="0"/>
            </a:endParaRPr>
          </a:p>
        </p:txBody>
      </p:sp>
      <p:sp>
        <p:nvSpPr>
          <p:cNvPr id="90115" name="Rectangle 7">
            <a:extLst>
              <a:ext uri="{FF2B5EF4-FFF2-40B4-BE49-F238E27FC236}">
                <a16:creationId xmlns:a16="http://schemas.microsoft.com/office/drawing/2014/main" id="{7709C84F-F99D-0345-BFF5-D91E05D10B96}"/>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defTabSz="990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MS PGothic" panose="020B0600070205080204" pitchFamily="34" charset="-128"/>
              </a:defRPr>
            </a:lvl3pPr>
            <a:lvl4pPr marL="1598613" indent="-227013" defTabSz="990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30188" defTabSz="990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30188"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30188"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30188"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30188"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9F1A2545-8172-4F09-8BB0-B03E4E91030D}" type="slidenum">
              <a:rPr lang="en-US" altLang="es-ES" sz="1300">
                <a:cs typeface="Arial" panose="020B0604020202020204" pitchFamily="34" charset="0"/>
              </a:rPr>
              <a:pPr algn="r">
                <a:spcBef>
                  <a:spcPct val="0"/>
                </a:spcBef>
              </a:pPr>
              <a:t>50</a:t>
            </a:fld>
            <a:endParaRPr lang="en-US" altLang="es-ES" sz="1300">
              <a:cs typeface="Arial" panose="020B0604020202020204" pitchFamily="34" charset="0"/>
            </a:endParaRPr>
          </a:p>
        </p:txBody>
      </p:sp>
      <p:sp>
        <p:nvSpPr>
          <p:cNvPr id="90116" name="Rectangle 7">
            <a:extLst>
              <a:ext uri="{FF2B5EF4-FFF2-40B4-BE49-F238E27FC236}">
                <a16:creationId xmlns:a16="http://schemas.microsoft.com/office/drawing/2014/main" id="{236060F5-D3F8-0DBB-5028-9C1F9BAEBE77}"/>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defTabSz="990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MS PGothic" panose="020B0600070205080204" pitchFamily="34" charset="-128"/>
              </a:defRPr>
            </a:lvl3pPr>
            <a:lvl4pPr marL="1598613" indent="-227013" defTabSz="990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30188" defTabSz="990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30188"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30188"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30188"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30188"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1EAD1956-832B-43E3-8869-29226C1B04CD}" type="slidenum">
              <a:rPr lang="en-US" altLang="es-ES" sz="1300">
                <a:cs typeface="Arial" panose="020B0604020202020204" pitchFamily="34" charset="0"/>
              </a:rPr>
              <a:pPr algn="r">
                <a:spcBef>
                  <a:spcPct val="0"/>
                </a:spcBef>
              </a:pPr>
              <a:t>50</a:t>
            </a:fld>
            <a:endParaRPr lang="en-US" altLang="es-ES" sz="1300">
              <a:cs typeface="Arial" panose="020B0604020202020204" pitchFamily="34" charset="0"/>
            </a:endParaRPr>
          </a:p>
        </p:txBody>
      </p:sp>
      <p:sp>
        <p:nvSpPr>
          <p:cNvPr id="90117" name="Rectangle 2">
            <a:extLst>
              <a:ext uri="{FF2B5EF4-FFF2-40B4-BE49-F238E27FC236}">
                <a16:creationId xmlns:a16="http://schemas.microsoft.com/office/drawing/2014/main" id="{A6367E3A-A58F-C0C7-7123-8DA99C70D17D}"/>
              </a:ext>
            </a:extLst>
          </p:cNvPr>
          <p:cNvSpPr>
            <a:spLocks noGrp="1" noRot="1" noChangeAspect="1" noChangeArrowheads="1" noTextEdit="1"/>
          </p:cNvSpPr>
          <p:nvPr>
            <p:ph type="sldImg"/>
          </p:nvPr>
        </p:nvSpPr>
        <p:spPr>
          <a:xfrm>
            <a:off x="992188" y="768350"/>
            <a:ext cx="5116512" cy="3836988"/>
          </a:xfrm>
          <a:ln/>
        </p:spPr>
      </p:sp>
      <p:sp>
        <p:nvSpPr>
          <p:cNvPr id="90118" name="Rectangle 3">
            <a:extLst>
              <a:ext uri="{FF2B5EF4-FFF2-40B4-BE49-F238E27FC236}">
                <a16:creationId xmlns:a16="http://schemas.microsoft.com/office/drawing/2014/main" id="{BB2C978A-1E99-EC06-FA14-1389756FDE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lstStyle/>
          <a:p>
            <a:endParaRPr lang="es-ES" alt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s-ES" dirty="0"/>
          </a:p>
        </p:txBody>
      </p:sp>
      <p:sp>
        <p:nvSpPr>
          <p:cNvPr id="4" name="Foliennummernplatzhalter 3"/>
          <p:cNvSpPr>
            <a:spLocks noGrp="1"/>
          </p:cNvSpPr>
          <p:nvPr>
            <p:ph type="sldNum" sz="quarter" idx="5"/>
          </p:nvPr>
        </p:nvSpPr>
        <p:spPr/>
        <p:txBody>
          <a:bodyPr/>
          <a:lstStyle/>
          <a:p>
            <a:fld id="{6DDD31BD-E9CA-4C6A-B524-84B09F124853}" type="slidenum">
              <a:rPr lang="en-US" smtClean="0"/>
              <a:t>51</a:t>
            </a:fld>
            <a:endParaRPr lang="en-US"/>
          </a:p>
        </p:txBody>
      </p:sp>
    </p:spTree>
    <p:extLst>
      <p:ext uri="{BB962C8B-B14F-4D97-AF65-F5344CB8AC3E}">
        <p14:creationId xmlns:p14="http://schemas.microsoft.com/office/powerpoint/2010/main" val="1027426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453DB3BE-DD45-34D9-CD70-B56BB7E663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9pPr>
          </a:lstStyle>
          <a:p>
            <a:pPr algn="r">
              <a:spcBef>
                <a:spcPct val="0"/>
              </a:spcBef>
              <a:buFontTx/>
              <a:buNone/>
            </a:pPr>
            <a:fld id="{0BCD54CB-EB5D-46F6-8553-7A7D716F093E}" type="slidenum">
              <a:rPr lang="en-US" altLang="es-ES" sz="1300">
                <a:solidFill>
                  <a:schemeClr val="tx1"/>
                </a:solidFill>
                <a:latin typeface="Arial" panose="020B0604020202020204" pitchFamily="34" charset="0"/>
              </a:rPr>
              <a:pPr algn="r">
                <a:spcBef>
                  <a:spcPct val="0"/>
                </a:spcBef>
                <a:buFontTx/>
                <a:buNone/>
              </a:pPr>
              <a:t>53</a:t>
            </a:fld>
            <a:endParaRPr lang="en-US" altLang="es-ES" sz="1300">
              <a:solidFill>
                <a:schemeClr val="tx1"/>
              </a:solidFill>
              <a:latin typeface="Arial" panose="020B0604020202020204" pitchFamily="34" charset="0"/>
            </a:endParaRPr>
          </a:p>
        </p:txBody>
      </p:sp>
      <p:sp>
        <p:nvSpPr>
          <p:cNvPr id="12291" name="Rectangle 7">
            <a:extLst>
              <a:ext uri="{FF2B5EF4-FFF2-40B4-BE49-F238E27FC236}">
                <a16:creationId xmlns:a16="http://schemas.microsoft.com/office/drawing/2014/main" id="{EB782389-3034-9D03-2D3F-7C7CDFB35085}"/>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A96EA06-F0B7-42D7-8D2A-57C0613FE2F3}" type="slidenum">
              <a:rPr lang="en-US" altLang="es-ES" sz="1300"/>
              <a:pPr algn="r">
                <a:spcBef>
                  <a:spcPct val="0"/>
                </a:spcBef>
              </a:pPr>
              <a:t>53</a:t>
            </a:fld>
            <a:endParaRPr lang="en-US" altLang="es-ES" sz="1300"/>
          </a:p>
        </p:txBody>
      </p:sp>
      <p:sp>
        <p:nvSpPr>
          <p:cNvPr id="12292" name="Rectangle 7">
            <a:extLst>
              <a:ext uri="{FF2B5EF4-FFF2-40B4-BE49-F238E27FC236}">
                <a16:creationId xmlns:a16="http://schemas.microsoft.com/office/drawing/2014/main" id="{EAD91135-3EB5-793F-6716-5E205364291B}"/>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ECF13F3C-8060-4420-8C3B-E8C2D55E6607}" type="slidenum">
              <a:rPr lang="en-US" altLang="es-ES" sz="1300"/>
              <a:pPr algn="r">
                <a:spcBef>
                  <a:spcPct val="0"/>
                </a:spcBef>
              </a:pPr>
              <a:t>53</a:t>
            </a:fld>
            <a:endParaRPr lang="en-US" altLang="es-ES" sz="1300"/>
          </a:p>
        </p:txBody>
      </p:sp>
      <p:sp>
        <p:nvSpPr>
          <p:cNvPr id="12293" name="Rectangle 7">
            <a:extLst>
              <a:ext uri="{FF2B5EF4-FFF2-40B4-BE49-F238E27FC236}">
                <a16:creationId xmlns:a16="http://schemas.microsoft.com/office/drawing/2014/main" id="{C2397FE5-5F45-E500-A92A-C5B6CAE7A562}"/>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E5734052-4BB8-48D3-AB2D-C6DE0135BE8D}" type="slidenum">
              <a:rPr lang="en-US" altLang="es-ES" sz="1300"/>
              <a:pPr algn="r" eaLnBrk="1" hangingPunct="1">
                <a:spcBef>
                  <a:spcPct val="0"/>
                </a:spcBef>
              </a:pPr>
              <a:t>53</a:t>
            </a:fld>
            <a:endParaRPr lang="en-US" altLang="es-ES" sz="1300"/>
          </a:p>
        </p:txBody>
      </p:sp>
      <p:sp>
        <p:nvSpPr>
          <p:cNvPr id="12294" name="Rectangle 2">
            <a:extLst>
              <a:ext uri="{FF2B5EF4-FFF2-40B4-BE49-F238E27FC236}">
                <a16:creationId xmlns:a16="http://schemas.microsoft.com/office/drawing/2014/main" id="{E0884AAA-2A79-8881-54C5-ECAB7D67436E}"/>
              </a:ext>
            </a:extLst>
          </p:cNvPr>
          <p:cNvSpPr>
            <a:spLocks noGrp="1" noRot="1" noChangeAspect="1" noChangeArrowheads="1" noTextEdit="1"/>
          </p:cNvSpPr>
          <p:nvPr>
            <p:ph type="sldImg"/>
          </p:nvPr>
        </p:nvSpPr>
        <p:spPr>
          <a:xfrm>
            <a:off x="992188" y="768350"/>
            <a:ext cx="5114925" cy="3836988"/>
          </a:xfrm>
          <a:ln/>
        </p:spPr>
      </p:sp>
      <p:sp>
        <p:nvSpPr>
          <p:cNvPr id="12295" name="Rectangle 3">
            <a:extLst>
              <a:ext uri="{FF2B5EF4-FFF2-40B4-BE49-F238E27FC236}">
                <a16:creationId xmlns:a16="http://schemas.microsoft.com/office/drawing/2014/main" id="{058A9924-19CE-83A6-C571-2EB37D155E25}"/>
              </a:ext>
            </a:extLst>
          </p:cNvPr>
          <p:cNvSpPr>
            <a:spLocks noGrp="1" noChangeArrowheads="1"/>
          </p:cNvSpPr>
          <p:nvPr>
            <p:ph type="body" idx="1"/>
          </p:nvPr>
        </p:nvSpPr>
        <p:spPr>
          <a:xfrm>
            <a:off x="709613" y="4860925"/>
            <a:ext cx="5680075" cy="4605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6434743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A9FBA5C-588B-4136-6565-E781194699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lgn="ctr" defTabSz="990600">
              <a:spcBef>
                <a:spcPct val="20000"/>
              </a:spcBef>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algn="ctr" defTabSz="990600"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9pPr>
          </a:lstStyle>
          <a:p>
            <a:pPr algn="r">
              <a:spcBef>
                <a:spcPct val="0"/>
              </a:spcBef>
              <a:buFontTx/>
              <a:buNone/>
            </a:pPr>
            <a:fld id="{0BDA1172-E0FD-4172-94D9-0FC7980584A0}" type="slidenum">
              <a:rPr lang="en-US" altLang="es-ES" sz="1300">
                <a:solidFill>
                  <a:schemeClr val="tx1"/>
                </a:solidFill>
                <a:latin typeface="Arial" panose="020B0604020202020204" pitchFamily="34" charset="0"/>
              </a:rPr>
              <a:pPr algn="r">
                <a:spcBef>
                  <a:spcPct val="0"/>
                </a:spcBef>
                <a:buFontTx/>
                <a:buNone/>
              </a:pPr>
              <a:t>54</a:t>
            </a:fld>
            <a:endParaRPr lang="en-US" altLang="es-ES" sz="1300">
              <a:solidFill>
                <a:schemeClr val="tx1"/>
              </a:solidFill>
              <a:latin typeface="Arial" panose="020B0604020202020204" pitchFamily="34" charset="0"/>
            </a:endParaRPr>
          </a:p>
        </p:txBody>
      </p:sp>
      <p:sp>
        <p:nvSpPr>
          <p:cNvPr id="16387" name="Rectangle 7">
            <a:extLst>
              <a:ext uri="{FF2B5EF4-FFF2-40B4-BE49-F238E27FC236}">
                <a16:creationId xmlns:a16="http://schemas.microsoft.com/office/drawing/2014/main" id="{4D03271A-9FAF-3840-DF9D-74DE1122F60D}"/>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E1BD6789-DDF4-451B-BDA8-7B1003583A29}" type="slidenum">
              <a:rPr lang="en-US" altLang="es-ES" sz="1300"/>
              <a:pPr algn="r">
                <a:spcBef>
                  <a:spcPct val="0"/>
                </a:spcBef>
              </a:pPr>
              <a:t>54</a:t>
            </a:fld>
            <a:endParaRPr lang="en-US" altLang="es-ES" sz="1300"/>
          </a:p>
        </p:txBody>
      </p:sp>
      <p:sp>
        <p:nvSpPr>
          <p:cNvPr id="16388" name="Rectangle 2">
            <a:extLst>
              <a:ext uri="{FF2B5EF4-FFF2-40B4-BE49-F238E27FC236}">
                <a16:creationId xmlns:a16="http://schemas.microsoft.com/office/drawing/2014/main" id="{041430CE-9CAF-EE96-B200-4CC067DDBAD3}"/>
              </a:ext>
            </a:extLst>
          </p:cNvPr>
          <p:cNvSpPr>
            <a:spLocks noGrp="1" noRot="1" noChangeAspect="1" noChangeArrowheads="1" noTextEdit="1"/>
          </p:cNvSpPr>
          <p:nvPr>
            <p:ph type="sldImg"/>
          </p:nvPr>
        </p:nvSpPr>
        <p:spPr>
          <a:xfrm>
            <a:off x="992188" y="768350"/>
            <a:ext cx="5114925" cy="3836988"/>
          </a:xfrm>
          <a:ln/>
        </p:spPr>
      </p:sp>
      <p:sp>
        <p:nvSpPr>
          <p:cNvPr id="16389" name="Rectangle 3">
            <a:extLst>
              <a:ext uri="{FF2B5EF4-FFF2-40B4-BE49-F238E27FC236}">
                <a16:creationId xmlns:a16="http://schemas.microsoft.com/office/drawing/2014/main" id="{3C620C17-7371-FBA9-51C9-8057CDE7D7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de-DE" altLang="es-ES"/>
          </a:p>
        </p:txBody>
      </p:sp>
    </p:spTree>
    <p:extLst>
      <p:ext uri="{BB962C8B-B14F-4D97-AF65-F5344CB8AC3E}">
        <p14:creationId xmlns:p14="http://schemas.microsoft.com/office/powerpoint/2010/main" val="3358392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C7387D61-8089-970C-8FAC-87D10110A1A2}"/>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23824691-BD7C-432D-B3B0-EEB90C82A342}" type="slidenum">
              <a:rPr lang="en-US" altLang="es-ES" sz="1300"/>
              <a:pPr algn="r">
                <a:spcBef>
                  <a:spcPct val="0"/>
                </a:spcBef>
              </a:pPr>
              <a:t>55</a:t>
            </a:fld>
            <a:endParaRPr lang="en-US" altLang="es-ES" sz="1300"/>
          </a:p>
        </p:txBody>
      </p:sp>
      <p:sp>
        <p:nvSpPr>
          <p:cNvPr id="77827" name="Rectangle 7">
            <a:extLst>
              <a:ext uri="{FF2B5EF4-FFF2-40B4-BE49-F238E27FC236}">
                <a16:creationId xmlns:a16="http://schemas.microsoft.com/office/drawing/2014/main" id="{AFB8E219-CDD9-4887-6872-3CD0743B5322}"/>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1E75E09F-F18F-4852-B7EE-FED123ADFF51}" type="slidenum">
              <a:rPr lang="en-US" altLang="es-ES" sz="1300"/>
              <a:pPr algn="r">
                <a:spcBef>
                  <a:spcPct val="0"/>
                </a:spcBef>
              </a:pPr>
              <a:t>55</a:t>
            </a:fld>
            <a:endParaRPr lang="en-US" altLang="es-ES" sz="1300"/>
          </a:p>
        </p:txBody>
      </p:sp>
      <p:sp>
        <p:nvSpPr>
          <p:cNvPr id="77828" name="Rectangle 2">
            <a:extLst>
              <a:ext uri="{FF2B5EF4-FFF2-40B4-BE49-F238E27FC236}">
                <a16:creationId xmlns:a16="http://schemas.microsoft.com/office/drawing/2014/main" id="{17E60335-2D55-2B7F-C9CA-06586D41F9B5}"/>
              </a:ext>
            </a:extLst>
          </p:cNvPr>
          <p:cNvSpPr>
            <a:spLocks noGrp="1" noRot="1" noChangeAspect="1" noChangeArrowheads="1" noTextEdit="1"/>
          </p:cNvSpPr>
          <p:nvPr>
            <p:ph type="sldImg"/>
          </p:nvPr>
        </p:nvSpPr>
        <p:spPr>
          <a:xfrm>
            <a:off x="992188" y="768350"/>
            <a:ext cx="5116512" cy="3836988"/>
          </a:xfrm>
          <a:ln/>
        </p:spPr>
      </p:sp>
      <p:sp>
        <p:nvSpPr>
          <p:cNvPr id="77829" name="Rectangle 3">
            <a:extLst>
              <a:ext uri="{FF2B5EF4-FFF2-40B4-BE49-F238E27FC236}">
                <a16:creationId xmlns:a16="http://schemas.microsoft.com/office/drawing/2014/main" id="{DD99FFA5-FAEA-AB13-566B-7684810C00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a:extLst>
              <a:ext uri="{FF2B5EF4-FFF2-40B4-BE49-F238E27FC236}">
                <a16:creationId xmlns:a16="http://schemas.microsoft.com/office/drawing/2014/main" id="{0AA9BF98-90AF-F491-C9F6-D0B613EF436B}"/>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419D5A0F-83C9-45F1-A4EC-CA1F7249EA71}" type="slidenum">
              <a:rPr lang="en-US" altLang="es-ES" sz="1300">
                <a:latin typeface="Arial" panose="020B0604020202020204" pitchFamily="34" charset="0"/>
              </a:rPr>
              <a:pPr algn="r">
                <a:buFontTx/>
                <a:buNone/>
              </a:pPr>
              <a:t>8</a:t>
            </a:fld>
            <a:endParaRPr lang="en-US" altLang="es-ES" sz="1300">
              <a:latin typeface="Arial" panose="020B0604020202020204" pitchFamily="34" charset="0"/>
            </a:endParaRPr>
          </a:p>
        </p:txBody>
      </p:sp>
      <p:sp>
        <p:nvSpPr>
          <p:cNvPr id="243715" name="Rectangle 2">
            <a:extLst>
              <a:ext uri="{FF2B5EF4-FFF2-40B4-BE49-F238E27FC236}">
                <a16:creationId xmlns:a16="http://schemas.microsoft.com/office/drawing/2014/main" id="{A1D1CCBD-3712-DB9E-5A02-6D3C21B28DFF}"/>
              </a:ext>
            </a:extLst>
          </p:cNvPr>
          <p:cNvSpPr>
            <a:spLocks noGrp="1" noRot="1" noChangeAspect="1" noChangeArrowheads="1" noTextEdit="1"/>
          </p:cNvSpPr>
          <p:nvPr>
            <p:ph type="sldImg"/>
          </p:nvPr>
        </p:nvSpPr>
        <p:spPr>
          <a:xfrm>
            <a:off x="992188" y="768350"/>
            <a:ext cx="5116512" cy="3836988"/>
          </a:xfrm>
          <a:ln/>
        </p:spPr>
      </p:sp>
      <p:sp>
        <p:nvSpPr>
          <p:cNvPr id="243716" name="Rectangle 3">
            <a:extLst>
              <a:ext uri="{FF2B5EF4-FFF2-40B4-BE49-F238E27FC236}">
                <a16:creationId xmlns:a16="http://schemas.microsoft.com/office/drawing/2014/main" id="{94BA5EA6-4A35-84CF-1EEF-5D1921837D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ES">
              <a:latin typeface="Arial" panose="020B0604020202020204" pitchFamily="34" charset="0"/>
              <a:cs typeface="Arial" panose="020B0604020202020204" pitchFamily="34" charset="0"/>
            </a:endParaRPr>
          </a:p>
        </p:txBody>
      </p:sp>
      <p:sp>
        <p:nvSpPr>
          <p:cNvPr id="243717" name="Tijdelijke aanduiding voor datum 5">
            <a:extLst>
              <a:ext uri="{FF2B5EF4-FFF2-40B4-BE49-F238E27FC236}">
                <a16:creationId xmlns:a16="http://schemas.microsoft.com/office/drawing/2014/main" id="{7E0A33F4-B45A-8C14-C081-19A0CD0C1A5D}"/>
              </a:ext>
            </a:extLst>
          </p:cNvPr>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eaLnBrk="1" hangingPunct="1">
              <a:buFontTx/>
              <a:buNone/>
            </a:pPr>
            <a:endParaRPr lang="en-US" altLang="es-ES" sz="13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826E17C6-3BC6-4184-6CD8-1E94B34F030D}"/>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eaLnBrk="1" hangingPunct="1">
              <a:buFontTx/>
              <a:buNone/>
            </a:pPr>
            <a:fld id="{7BB6787B-4EE8-4A98-ACDE-8DDBB0BA1016}" type="slidenum">
              <a:rPr lang="en-US" altLang="es-ES" sz="1300">
                <a:latin typeface="Arial" panose="020B0604020202020204" pitchFamily="34" charset="0"/>
                <a:ea typeface="ＭＳ Ｐゴシック" panose="020B0600070205080204" pitchFamily="34" charset="-128"/>
              </a:rPr>
              <a:pPr algn="r" eaLnBrk="1" hangingPunct="1">
                <a:buFontTx/>
                <a:buNone/>
              </a:pPr>
              <a:t>9</a:t>
            </a:fld>
            <a:endParaRPr lang="en-US" altLang="es-ES" sz="1300">
              <a:latin typeface="Arial" panose="020B0604020202020204" pitchFamily="34" charset="0"/>
              <a:ea typeface="ＭＳ Ｐゴシック" panose="020B0600070205080204" pitchFamily="34" charset="-128"/>
            </a:endParaRPr>
          </a:p>
        </p:txBody>
      </p:sp>
      <p:sp>
        <p:nvSpPr>
          <p:cNvPr id="245763" name="Rectangle 2">
            <a:extLst>
              <a:ext uri="{FF2B5EF4-FFF2-40B4-BE49-F238E27FC236}">
                <a16:creationId xmlns:a16="http://schemas.microsoft.com/office/drawing/2014/main" id="{604CD2F2-5811-2730-A816-0DDC5D47C54B}"/>
              </a:ext>
            </a:extLst>
          </p:cNvPr>
          <p:cNvSpPr>
            <a:spLocks noGrp="1" noRot="1" noChangeAspect="1" noChangeArrowheads="1" noTextEdit="1"/>
          </p:cNvSpPr>
          <p:nvPr>
            <p:ph type="sldImg"/>
          </p:nvPr>
        </p:nvSpPr>
        <p:spPr>
          <a:xfrm>
            <a:off x="992188" y="768350"/>
            <a:ext cx="5116512" cy="3836988"/>
          </a:xfrm>
          <a:ln/>
        </p:spPr>
      </p:sp>
      <p:sp>
        <p:nvSpPr>
          <p:cNvPr id="245764" name="Rectangle 3">
            <a:extLst>
              <a:ext uri="{FF2B5EF4-FFF2-40B4-BE49-F238E27FC236}">
                <a16:creationId xmlns:a16="http://schemas.microsoft.com/office/drawing/2014/main" id="{357D0EFB-B52B-B643-359A-1D0985F511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ES">
              <a:latin typeface="Arial" panose="020B0604020202020204" pitchFamily="34" charset="0"/>
              <a:cs typeface="Arial" panose="020B0604020202020204" pitchFamily="34" charset="0"/>
            </a:endParaRPr>
          </a:p>
        </p:txBody>
      </p:sp>
      <p:sp>
        <p:nvSpPr>
          <p:cNvPr id="245765" name="Tijdelijke aanduiding voor datum 5">
            <a:extLst>
              <a:ext uri="{FF2B5EF4-FFF2-40B4-BE49-F238E27FC236}">
                <a16:creationId xmlns:a16="http://schemas.microsoft.com/office/drawing/2014/main" id="{EDD9AC89-FB38-C7A6-EB13-844F6BB828F5}"/>
              </a:ext>
            </a:extLst>
          </p:cNvPr>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eaLnBrk="1" hangingPunct="1">
              <a:buFontTx/>
              <a:buNone/>
            </a:pPr>
            <a:endParaRPr lang="en-US" altLang="es-ES" sz="13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000D8838-C7F0-7F67-1196-18C4AD3681C1}"/>
              </a:ext>
            </a:extLst>
          </p:cNvPr>
          <p:cNvSpPr>
            <a:spLocks noGrp="1" noRot="1" noChangeAspect="1" noChangeArrowheads="1" noTextEdit="1"/>
          </p:cNvSpPr>
          <p:nvPr>
            <p:ph type="sldImg"/>
          </p:nvPr>
        </p:nvSpPr>
        <p:spPr>
          <a:xfrm>
            <a:off x="992188" y="768350"/>
            <a:ext cx="5114925" cy="3836988"/>
          </a:xfrm>
          <a:ln/>
        </p:spPr>
      </p:sp>
      <p:sp>
        <p:nvSpPr>
          <p:cNvPr id="247811" name="Rectangle 3">
            <a:extLst>
              <a:ext uri="{FF2B5EF4-FFF2-40B4-BE49-F238E27FC236}">
                <a16:creationId xmlns:a16="http://schemas.microsoft.com/office/drawing/2014/main" id="{134AA169-6270-E476-9943-EA9E6B0B0432}"/>
              </a:ext>
            </a:extLst>
          </p:cNvPr>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22CFE02B-DDAE-F597-63E7-A7CC70E4B160}"/>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B32EF1E7-0263-45B1-9F77-06C014C1B4E6}" type="slidenum">
              <a:rPr lang="en-US" altLang="es-ES" sz="1300">
                <a:latin typeface="Arial" panose="020B0604020202020204" pitchFamily="34" charset="0"/>
                <a:ea typeface="ＭＳ Ｐゴシック" panose="020B0600070205080204" pitchFamily="34" charset="-128"/>
              </a:rPr>
              <a:pPr algn="r">
                <a:buFontTx/>
                <a:buNone/>
              </a:pPr>
              <a:t>11</a:t>
            </a:fld>
            <a:endParaRPr lang="en-US" altLang="es-ES" sz="1300">
              <a:latin typeface="Arial" panose="020B0604020202020204" pitchFamily="34" charset="0"/>
              <a:ea typeface="ＭＳ Ｐゴシック" panose="020B0600070205080204" pitchFamily="34" charset="-128"/>
            </a:endParaRPr>
          </a:p>
        </p:txBody>
      </p:sp>
      <p:sp>
        <p:nvSpPr>
          <p:cNvPr id="251907" name="Rectangle 7">
            <a:extLst>
              <a:ext uri="{FF2B5EF4-FFF2-40B4-BE49-F238E27FC236}">
                <a16:creationId xmlns:a16="http://schemas.microsoft.com/office/drawing/2014/main" id="{68597A54-8DBE-AA93-569D-6AC65607203D}"/>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a:buFontTx/>
              <a:buNone/>
            </a:pPr>
            <a:fld id="{344CA760-1A1B-4BE5-BB4F-52094C981BFF}" type="slidenum">
              <a:rPr lang="en-US" altLang="es-ES" sz="1300">
                <a:latin typeface="Arial" panose="020B0604020202020204" pitchFamily="34" charset="0"/>
                <a:ea typeface="ＭＳ Ｐゴシック" panose="020B0600070205080204" pitchFamily="34" charset="-128"/>
              </a:rPr>
              <a:pPr algn="r">
                <a:buFontTx/>
                <a:buNone/>
              </a:pPr>
              <a:t>11</a:t>
            </a:fld>
            <a:endParaRPr lang="en-US" altLang="es-ES" sz="1300">
              <a:latin typeface="Arial" panose="020B0604020202020204" pitchFamily="34" charset="0"/>
              <a:ea typeface="ＭＳ Ｐゴシック" panose="020B0600070205080204" pitchFamily="34" charset="-128"/>
            </a:endParaRPr>
          </a:p>
        </p:txBody>
      </p:sp>
      <p:sp>
        <p:nvSpPr>
          <p:cNvPr id="251908" name="Rectangle 7">
            <a:extLst>
              <a:ext uri="{FF2B5EF4-FFF2-40B4-BE49-F238E27FC236}">
                <a16:creationId xmlns:a16="http://schemas.microsoft.com/office/drawing/2014/main" id="{155EAA6D-6CD8-8A80-8A61-B5CEB685A40E}"/>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eaLnBrk="1" hangingPunct="1">
              <a:buFontTx/>
              <a:buNone/>
            </a:pPr>
            <a:fld id="{4C335005-A1FC-47CA-A2B6-E3317713269E}" type="slidenum">
              <a:rPr lang="en-US" altLang="es-ES" sz="1300">
                <a:latin typeface="Arial" panose="020B0604020202020204" pitchFamily="34" charset="0"/>
                <a:ea typeface="ＭＳ Ｐゴシック" panose="020B0600070205080204" pitchFamily="34" charset="-128"/>
              </a:rPr>
              <a:pPr algn="r" eaLnBrk="1" hangingPunct="1">
                <a:buFontTx/>
                <a:buNone/>
              </a:pPr>
              <a:t>11</a:t>
            </a:fld>
            <a:endParaRPr lang="en-US" altLang="es-ES" sz="1300">
              <a:latin typeface="Arial" panose="020B0604020202020204" pitchFamily="34" charset="0"/>
              <a:ea typeface="ＭＳ Ｐゴシック" panose="020B0600070205080204" pitchFamily="34" charset="-128"/>
            </a:endParaRPr>
          </a:p>
        </p:txBody>
      </p:sp>
      <p:sp>
        <p:nvSpPr>
          <p:cNvPr id="251909" name="Rectangle 2">
            <a:extLst>
              <a:ext uri="{FF2B5EF4-FFF2-40B4-BE49-F238E27FC236}">
                <a16:creationId xmlns:a16="http://schemas.microsoft.com/office/drawing/2014/main" id="{395AC24A-36EE-9815-54DE-167666959B8D}"/>
              </a:ext>
            </a:extLst>
          </p:cNvPr>
          <p:cNvSpPr>
            <a:spLocks noGrp="1" noRot="1" noChangeAspect="1" noChangeArrowheads="1" noTextEdit="1"/>
          </p:cNvSpPr>
          <p:nvPr>
            <p:ph type="sldImg"/>
          </p:nvPr>
        </p:nvSpPr>
        <p:spPr>
          <a:xfrm>
            <a:off x="992188" y="768350"/>
            <a:ext cx="5114925" cy="3836988"/>
          </a:xfrm>
          <a:ln/>
        </p:spPr>
      </p:sp>
      <p:sp>
        <p:nvSpPr>
          <p:cNvPr id="251910" name="Rectangle 3">
            <a:extLst>
              <a:ext uri="{FF2B5EF4-FFF2-40B4-BE49-F238E27FC236}">
                <a16:creationId xmlns:a16="http://schemas.microsoft.com/office/drawing/2014/main" id="{2FF74441-3867-115F-FC3F-87E47EAE09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7633DD6B-7071-0AE6-52DD-13B884AB40A5}"/>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eaLnBrk="1" hangingPunct="1">
              <a:buFontTx/>
              <a:buNone/>
            </a:pPr>
            <a:fld id="{7BBCBE4F-EB79-485C-88D2-7A331C56CBE9}" type="slidenum">
              <a:rPr lang="en-US" altLang="es-ES" sz="1300">
                <a:latin typeface="Arial" panose="020B0604020202020204" pitchFamily="34" charset="0"/>
                <a:ea typeface="ＭＳ Ｐゴシック" panose="020B0600070205080204" pitchFamily="34" charset="-128"/>
              </a:rPr>
              <a:pPr algn="r" eaLnBrk="1" hangingPunct="1">
                <a:buFontTx/>
                <a:buNone/>
              </a:pPr>
              <a:t>12</a:t>
            </a:fld>
            <a:endParaRPr lang="en-US" altLang="es-ES" sz="1300">
              <a:latin typeface="Arial" panose="020B0604020202020204" pitchFamily="34" charset="0"/>
              <a:ea typeface="ＭＳ Ｐゴシック" panose="020B0600070205080204" pitchFamily="34" charset="-128"/>
            </a:endParaRPr>
          </a:p>
        </p:txBody>
      </p:sp>
      <p:sp>
        <p:nvSpPr>
          <p:cNvPr id="253955" name="Rectangle 2">
            <a:extLst>
              <a:ext uri="{FF2B5EF4-FFF2-40B4-BE49-F238E27FC236}">
                <a16:creationId xmlns:a16="http://schemas.microsoft.com/office/drawing/2014/main" id="{C50560B3-EC61-690D-4DD6-B55A2A4D58AE}"/>
              </a:ext>
            </a:extLst>
          </p:cNvPr>
          <p:cNvSpPr>
            <a:spLocks noGrp="1" noRot="1" noChangeAspect="1" noChangeArrowheads="1" noTextEdit="1"/>
          </p:cNvSpPr>
          <p:nvPr>
            <p:ph type="sldImg"/>
          </p:nvPr>
        </p:nvSpPr>
        <p:spPr>
          <a:xfrm>
            <a:off x="992188" y="768350"/>
            <a:ext cx="5116512" cy="3836988"/>
          </a:xfrm>
          <a:ln/>
        </p:spPr>
      </p:sp>
      <p:sp>
        <p:nvSpPr>
          <p:cNvPr id="253956" name="Rectangle 3">
            <a:extLst>
              <a:ext uri="{FF2B5EF4-FFF2-40B4-BE49-F238E27FC236}">
                <a16:creationId xmlns:a16="http://schemas.microsoft.com/office/drawing/2014/main" id="{6CDCD776-0953-6DFB-F0AB-ACEE495B50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E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6895F3E3-B3AA-4FF0-AF15-71FF4E3E1EDD}" type="datetime1">
              <a:rPr lang="en-US" smtClean="0"/>
              <a:t>4/18/2023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5F07B8-0D05-41E9-847C-B4B3BFF2DF76}"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8151E7-5EFA-43F6-8BC2-81F0C87E7331}"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755650" y="1468438"/>
            <a:ext cx="7934325" cy="657225"/>
          </a:xfrm>
        </p:spPr>
        <p:txBody>
          <a:bodyPr/>
          <a:lstStyle/>
          <a:p>
            <a:r>
              <a:rPr lang="nl-NL"/>
              <a:t>Klik om de stijl te bewerken</a:t>
            </a:r>
            <a:endParaRPr lang="de-DE"/>
          </a:p>
        </p:txBody>
      </p:sp>
      <p:sp>
        <p:nvSpPr>
          <p:cNvPr id="3" name="Tijdelijke aanduiding voor tekst 2"/>
          <p:cNvSpPr>
            <a:spLocks noGrp="1"/>
          </p:cNvSpPr>
          <p:nvPr>
            <p:ph type="body" sz="half" idx="1"/>
          </p:nvPr>
        </p:nvSpPr>
        <p:spPr>
          <a:xfrm>
            <a:off x="755650" y="2276475"/>
            <a:ext cx="3890963" cy="38877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4799013" y="2276475"/>
            <a:ext cx="3890962" cy="38877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Rectangle 15">
            <a:extLst>
              <a:ext uri="{FF2B5EF4-FFF2-40B4-BE49-F238E27FC236}">
                <a16:creationId xmlns:a16="http://schemas.microsoft.com/office/drawing/2014/main" id="{3B017D01-4CCD-4D91-DCB4-64693B683FA3}"/>
              </a:ext>
            </a:extLst>
          </p:cNvPr>
          <p:cNvSpPr>
            <a:spLocks noGrp="1" noChangeArrowheads="1"/>
          </p:cNvSpPr>
          <p:nvPr>
            <p:ph type="dt" sz="half" idx="10"/>
          </p:nvPr>
        </p:nvSpPr>
        <p:spPr>
          <a:ln/>
        </p:spPr>
        <p:txBody>
          <a:bodyPr/>
          <a:lstStyle>
            <a:lvl1pPr>
              <a:defRPr/>
            </a:lvl1pPr>
          </a:lstStyle>
          <a:p>
            <a:pPr>
              <a:defRPr/>
            </a:pPr>
            <a:r>
              <a:rPr lang="en-GB"/>
              <a:t>Approaches to the lexicon – Copenhagen, December 8-10, </a:t>
            </a:r>
            <a:r>
              <a:rPr lang="nl-NL"/>
              <a:t>2010</a:t>
            </a:r>
            <a:endParaRPr lang="en-US"/>
          </a:p>
        </p:txBody>
      </p:sp>
      <p:sp>
        <p:nvSpPr>
          <p:cNvPr id="6" name="Rectangle 16">
            <a:extLst>
              <a:ext uri="{FF2B5EF4-FFF2-40B4-BE49-F238E27FC236}">
                <a16:creationId xmlns:a16="http://schemas.microsoft.com/office/drawing/2014/main" id="{444EA4D4-D737-4EF2-E371-9E705F6E457A}"/>
              </a:ext>
            </a:extLst>
          </p:cNvPr>
          <p:cNvSpPr>
            <a:spLocks noGrp="1" noChangeArrowheads="1"/>
          </p:cNvSpPr>
          <p:nvPr>
            <p:ph type="sldNum" sz="quarter" idx="11"/>
          </p:nvPr>
        </p:nvSpPr>
        <p:spPr>
          <a:ln/>
        </p:spPr>
        <p:txBody>
          <a:bodyPr/>
          <a:lstStyle>
            <a:lvl1pPr>
              <a:defRPr/>
            </a:lvl1pPr>
          </a:lstStyle>
          <a:p>
            <a:pPr>
              <a:defRPr/>
            </a:pPr>
            <a:r>
              <a:rPr lang="en-US" altLang="es-ES"/>
              <a:t> | </a:t>
            </a:r>
            <a:fld id="{23ACD50F-8FCA-4A85-A433-A4BC149FDC3B}" type="slidenum">
              <a:rPr lang="en-US" altLang="es-ES" smtClean="0"/>
              <a:pPr>
                <a:defRPr/>
              </a:pPr>
              <a:t>‹Nr.›</a:t>
            </a:fld>
            <a:endParaRPr lang="en-US" altLang="es-ES"/>
          </a:p>
        </p:txBody>
      </p:sp>
    </p:spTree>
    <p:extLst>
      <p:ext uri="{BB962C8B-B14F-4D97-AF65-F5344CB8AC3E}">
        <p14:creationId xmlns:p14="http://schemas.microsoft.com/office/powerpoint/2010/main" val="3030712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B3BC11-0EA3-B53F-06E5-3345FACE575B}"/>
              </a:ext>
            </a:extLst>
          </p:cNvPr>
          <p:cNvSpPr>
            <a:spLocks noGrp="1"/>
          </p:cNvSpPr>
          <p:nvPr>
            <p:ph type="title"/>
          </p:nvPr>
        </p:nvSpPr>
        <p:spPr>
          <a:xfrm>
            <a:off x="755650" y="1468438"/>
            <a:ext cx="7934325" cy="657225"/>
          </a:xfrm>
        </p:spPr>
        <p:txBody>
          <a:bodyPr/>
          <a:lstStyle/>
          <a:p>
            <a:r>
              <a:rPr lang="de-DE"/>
              <a:t>Mastertitelformat bearbeiten</a:t>
            </a:r>
            <a:endParaRPr lang="es-ES"/>
          </a:p>
        </p:txBody>
      </p:sp>
      <p:sp>
        <p:nvSpPr>
          <p:cNvPr id="3" name="Textplatzhalter 2">
            <a:extLst>
              <a:ext uri="{FF2B5EF4-FFF2-40B4-BE49-F238E27FC236}">
                <a16:creationId xmlns:a16="http://schemas.microsoft.com/office/drawing/2014/main" id="{BA2F0792-BF6E-3B8C-A8AC-339F109EE9A5}"/>
              </a:ext>
            </a:extLst>
          </p:cNvPr>
          <p:cNvSpPr>
            <a:spLocks noGrp="1"/>
          </p:cNvSpPr>
          <p:nvPr>
            <p:ph type="body" sz="half" idx="1"/>
          </p:nvPr>
        </p:nvSpPr>
        <p:spPr>
          <a:xfrm>
            <a:off x="755650" y="2276475"/>
            <a:ext cx="3890963" cy="38877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s-ES"/>
          </a:p>
        </p:txBody>
      </p:sp>
      <p:sp>
        <p:nvSpPr>
          <p:cNvPr id="4" name="Inhaltsplatzhalter 3">
            <a:extLst>
              <a:ext uri="{FF2B5EF4-FFF2-40B4-BE49-F238E27FC236}">
                <a16:creationId xmlns:a16="http://schemas.microsoft.com/office/drawing/2014/main" id="{3237B1A2-7F13-4FA6-38DC-74F7FB527460}"/>
              </a:ext>
            </a:extLst>
          </p:cNvPr>
          <p:cNvSpPr>
            <a:spLocks noGrp="1"/>
          </p:cNvSpPr>
          <p:nvPr>
            <p:ph sz="quarter" idx="2"/>
          </p:nvPr>
        </p:nvSpPr>
        <p:spPr>
          <a:xfrm>
            <a:off x="4799013" y="2276475"/>
            <a:ext cx="3890962" cy="18669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s-ES"/>
          </a:p>
        </p:txBody>
      </p:sp>
      <p:sp>
        <p:nvSpPr>
          <p:cNvPr id="5" name="Inhaltsplatzhalter 4">
            <a:extLst>
              <a:ext uri="{FF2B5EF4-FFF2-40B4-BE49-F238E27FC236}">
                <a16:creationId xmlns:a16="http://schemas.microsoft.com/office/drawing/2014/main" id="{FDAAF1C1-6E44-D8CA-1C72-00B6B09F9A78}"/>
              </a:ext>
            </a:extLst>
          </p:cNvPr>
          <p:cNvSpPr>
            <a:spLocks noGrp="1"/>
          </p:cNvSpPr>
          <p:nvPr>
            <p:ph sz="quarter" idx="3"/>
          </p:nvPr>
        </p:nvSpPr>
        <p:spPr>
          <a:xfrm>
            <a:off x="4799013" y="4295775"/>
            <a:ext cx="3890962" cy="18684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s-ES"/>
          </a:p>
        </p:txBody>
      </p:sp>
      <p:sp>
        <p:nvSpPr>
          <p:cNvPr id="6" name="Datumsplatzhalter 5">
            <a:extLst>
              <a:ext uri="{FF2B5EF4-FFF2-40B4-BE49-F238E27FC236}">
                <a16:creationId xmlns:a16="http://schemas.microsoft.com/office/drawing/2014/main" id="{D712106F-D096-8D80-A799-B819B3D87ED7}"/>
              </a:ext>
            </a:extLst>
          </p:cNvPr>
          <p:cNvSpPr>
            <a:spLocks noGrp="1"/>
          </p:cNvSpPr>
          <p:nvPr>
            <p:ph type="dt" sz="half" idx="10"/>
          </p:nvPr>
        </p:nvSpPr>
        <p:spPr>
          <a:xfrm>
            <a:off x="2339975" y="1000125"/>
            <a:ext cx="5768975" cy="274638"/>
          </a:xfrm>
        </p:spPr>
        <p:txBody>
          <a:bodyPr/>
          <a:lstStyle>
            <a:lvl1pPr>
              <a:defRPr/>
            </a:lvl1pPr>
          </a:lstStyle>
          <a:p>
            <a:r>
              <a:rPr lang="en-GB" altLang="es-ES"/>
              <a:t>Cogsci2011, Boston.    July  20-23,</a:t>
            </a:r>
            <a:r>
              <a:rPr lang="nl-NL" altLang="es-ES"/>
              <a:t> 2011. Symposium on </a:t>
            </a:r>
            <a:r>
              <a:rPr lang="nl-NL" altLang="es-ES" i="1"/>
              <a:t>Quantum Cognition</a:t>
            </a:r>
            <a:endParaRPr lang="en-US" altLang="es-ES" i="1"/>
          </a:p>
        </p:txBody>
      </p:sp>
      <p:sp>
        <p:nvSpPr>
          <p:cNvPr id="7" name="Foliennummernplatzhalter 6">
            <a:extLst>
              <a:ext uri="{FF2B5EF4-FFF2-40B4-BE49-F238E27FC236}">
                <a16:creationId xmlns:a16="http://schemas.microsoft.com/office/drawing/2014/main" id="{8068D16E-6054-0F43-0EC3-5875613ED1E5}"/>
              </a:ext>
            </a:extLst>
          </p:cNvPr>
          <p:cNvSpPr>
            <a:spLocks noGrp="1"/>
          </p:cNvSpPr>
          <p:nvPr>
            <p:ph type="sldNum" sz="quarter" idx="11"/>
          </p:nvPr>
        </p:nvSpPr>
        <p:spPr>
          <a:xfrm>
            <a:off x="8496300" y="1009650"/>
            <a:ext cx="647700" cy="261938"/>
          </a:xfrm>
        </p:spPr>
        <p:txBody>
          <a:bodyPr/>
          <a:lstStyle>
            <a:lvl1pPr>
              <a:defRPr/>
            </a:lvl1pPr>
          </a:lstStyle>
          <a:p>
            <a:r>
              <a:rPr lang="en-US" altLang="es-ES"/>
              <a:t> | </a:t>
            </a:r>
            <a:fld id="{454E2A46-BA9D-4F31-A3CA-CF34C086051F}" type="slidenum">
              <a:rPr lang="en-US" altLang="es-ES"/>
              <a:pPr/>
              <a:t>‹Nr.›</a:t>
            </a:fld>
            <a:endParaRPr lang="en-US" altLang="es-ES"/>
          </a:p>
        </p:txBody>
      </p:sp>
    </p:spTree>
    <p:extLst>
      <p:ext uri="{BB962C8B-B14F-4D97-AF65-F5344CB8AC3E}">
        <p14:creationId xmlns:p14="http://schemas.microsoft.com/office/powerpoint/2010/main" val="977976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C98F4-D531-11BD-3517-631BE938CABC}"/>
              </a:ext>
            </a:extLst>
          </p:cNvPr>
          <p:cNvSpPr>
            <a:spLocks noGrp="1"/>
          </p:cNvSpPr>
          <p:nvPr>
            <p:ph type="title"/>
          </p:nvPr>
        </p:nvSpPr>
        <p:spPr>
          <a:xfrm>
            <a:off x="457200" y="274638"/>
            <a:ext cx="8229600" cy="1143000"/>
          </a:xfrm>
        </p:spPr>
        <p:txBody>
          <a:bodyPr/>
          <a:lstStyle/>
          <a:p>
            <a:r>
              <a:rPr lang="de-DE"/>
              <a:t>Mastertitelformat bearbeiten</a:t>
            </a:r>
            <a:endParaRPr lang="es-ES"/>
          </a:p>
        </p:txBody>
      </p:sp>
      <p:sp>
        <p:nvSpPr>
          <p:cNvPr id="3" name="Tabellenplatzhalter 2">
            <a:extLst>
              <a:ext uri="{FF2B5EF4-FFF2-40B4-BE49-F238E27FC236}">
                <a16:creationId xmlns:a16="http://schemas.microsoft.com/office/drawing/2014/main" id="{CD01B03D-2689-9FE0-9BBA-96F5B6B53272}"/>
              </a:ext>
            </a:extLst>
          </p:cNvPr>
          <p:cNvSpPr>
            <a:spLocks noGrp="1"/>
          </p:cNvSpPr>
          <p:nvPr>
            <p:ph type="tbl" idx="1"/>
          </p:nvPr>
        </p:nvSpPr>
        <p:spPr>
          <a:xfrm>
            <a:off x="457200" y="1600200"/>
            <a:ext cx="8229600" cy="4525963"/>
          </a:xfrm>
        </p:spPr>
        <p:txBody>
          <a:bodyPr/>
          <a:lstStyle/>
          <a:p>
            <a:endParaRPr lang="es-ES"/>
          </a:p>
        </p:txBody>
      </p:sp>
      <p:sp>
        <p:nvSpPr>
          <p:cNvPr id="4" name="Fußzeilenplatzhalter 3">
            <a:extLst>
              <a:ext uri="{FF2B5EF4-FFF2-40B4-BE49-F238E27FC236}">
                <a16:creationId xmlns:a16="http://schemas.microsoft.com/office/drawing/2014/main" id="{91DBB8D3-3545-17A2-DF5F-694F1CE6836A}"/>
              </a:ext>
            </a:extLst>
          </p:cNvPr>
          <p:cNvSpPr>
            <a:spLocks noGrp="1"/>
          </p:cNvSpPr>
          <p:nvPr>
            <p:ph type="ftr" sz="quarter" idx="10"/>
          </p:nvPr>
        </p:nvSpPr>
        <p:spPr>
          <a:xfrm>
            <a:off x="-366713" y="6524625"/>
            <a:ext cx="2446338" cy="331788"/>
          </a:xfrm>
        </p:spPr>
        <p:txBody>
          <a:bodyPr/>
          <a:lstStyle>
            <a:lvl1pPr>
              <a:defRPr smtClean="0"/>
            </a:lvl1pPr>
          </a:lstStyle>
          <a:p>
            <a:pPr>
              <a:defRPr/>
            </a:pPr>
            <a:r>
              <a:rPr lang="de-DE"/>
              <a:t>Reinhard Blutner</a:t>
            </a:r>
          </a:p>
        </p:txBody>
      </p:sp>
      <p:sp>
        <p:nvSpPr>
          <p:cNvPr id="5" name="Foliennummernplatzhalter 4">
            <a:extLst>
              <a:ext uri="{FF2B5EF4-FFF2-40B4-BE49-F238E27FC236}">
                <a16:creationId xmlns:a16="http://schemas.microsoft.com/office/drawing/2014/main" id="{A6611CFA-561E-85F3-C924-54B49EFC7C1A}"/>
              </a:ext>
            </a:extLst>
          </p:cNvPr>
          <p:cNvSpPr>
            <a:spLocks noGrp="1"/>
          </p:cNvSpPr>
          <p:nvPr>
            <p:ph type="sldNum" sz="quarter" idx="11"/>
          </p:nvPr>
        </p:nvSpPr>
        <p:spPr>
          <a:xfrm>
            <a:off x="6553200" y="6408738"/>
            <a:ext cx="2133600" cy="476250"/>
          </a:xfrm>
        </p:spPr>
        <p:txBody>
          <a:bodyPr/>
          <a:lstStyle>
            <a:lvl1pPr>
              <a:defRPr/>
            </a:lvl1pPr>
          </a:lstStyle>
          <a:p>
            <a:fld id="{14B81B1B-5717-49D2-A8BF-943D838A3719}" type="slidenum">
              <a:rPr lang="en-US" altLang="es-ES"/>
              <a:pPr/>
              <a:t>‹Nr.›</a:t>
            </a:fld>
            <a:endParaRPr lang="en-US" altLang="es-ES"/>
          </a:p>
        </p:txBody>
      </p:sp>
    </p:spTree>
    <p:extLst>
      <p:ext uri="{BB962C8B-B14F-4D97-AF65-F5344CB8AC3E}">
        <p14:creationId xmlns:p14="http://schemas.microsoft.com/office/powerpoint/2010/main" val="25582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3FE4B3E2-D206-4153-ACCF-140892B63ADA}" type="datetime1">
              <a:rPr lang="en-US" smtClean="0"/>
              <a:t>4/18/2023</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‹Nr.›</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2FCE4EA-8B95-4C7C-9A64-4C8CF69BF2D1}" type="datetime1">
              <a:rPr lang="en-US" smtClean="0"/>
              <a:t>4/18/2023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9E82C20-AFC5-4AAE-8788-9055B45FDBB4}" type="datetime1">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91E21DD9-81E3-4C1D-AA58-DDD946C58585}" type="datetime1">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CA5FFE01-E200-4458-B303-9CCF6415FFC9}" type="datetime1">
              <a:rPr lang="en-US" smtClean="0"/>
              <a:t>4/18/2023</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‹Nr.›</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ADADB-AA1E-47D9-A3F8-F5DCEEA09156}" type="datetime1">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BE792DC-5F97-4038-9094-1820357D8B5B}" type="datetime1">
              <a:rPr lang="en-US" smtClean="0"/>
              <a:t>4/18/2023</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‹Nr.›</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914270B-FCBC-4B4E-8CAC-E1735967EE6D}" type="datetime1">
              <a:rPr lang="en-US" smtClean="0"/>
              <a:t>4/18/2023</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‹Nr.›</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F70F539-3F69-4858-99CB-2A6A508A1DCA}" type="datetime1">
              <a:rPr lang="en-US" smtClean="0"/>
              <a:t>4/18/2023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http://www.martinsplatz.i-networx.de/nachbilder/img/test4a.gi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http://www.martinsplatz.i-networx.de/nachbilder/img/test4a.gi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4.png"/><Relationship Id="rId4"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5.png"/><Relationship Id="rId4"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26.png"/><Relationship Id="rId4"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41.pn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iversity of Amsterdam (Amsterdam, Netherlands) - apply, prices, reviews |  Smapse">
            <a:extLst>
              <a:ext uri="{FF2B5EF4-FFF2-40B4-BE49-F238E27FC236}">
                <a16:creationId xmlns:a16="http://schemas.microsoft.com/office/drawing/2014/main" id="{CF1FCA4B-77C5-4D0F-A50B-3DB929E797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92" b="7475"/>
          <a:stretch/>
        </p:blipFill>
        <p:spPr bwMode="auto">
          <a:xfrm>
            <a:off x="609600" y="3124200"/>
            <a:ext cx="8236131" cy="2971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935144" y="533400"/>
            <a:ext cx="6629400" cy="979962"/>
          </a:xfrm>
        </p:spPr>
        <p:txBody>
          <a:bodyPr>
            <a:normAutofit fontScale="90000"/>
          </a:bodyPr>
          <a:lstStyle/>
          <a:p>
            <a:r>
              <a:rPr lang="en-GB" dirty="0"/>
              <a:t>Quantum Cognition, Concepts, and Compositional Semantics</a:t>
            </a:r>
          </a:p>
        </p:txBody>
      </p:sp>
      <p:sp>
        <p:nvSpPr>
          <p:cNvPr id="3" name="Subtitle 2"/>
          <p:cNvSpPr>
            <a:spLocks noGrp="1"/>
          </p:cNvSpPr>
          <p:nvPr>
            <p:ph type="subTitle" idx="1"/>
          </p:nvPr>
        </p:nvSpPr>
        <p:spPr>
          <a:xfrm>
            <a:off x="2286000" y="2590800"/>
            <a:ext cx="6400800" cy="2209800"/>
          </a:xfrm>
        </p:spPr>
        <p:txBody>
          <a:bodyPr/>
          <a:lstStyle/>
          <a:p>
            <a:r>
              <a:rPr lang="en-GB" dirty="0"/>
              <a:t>Reinhard Blutner, University of Amsterdam</a:t>
            </a:r>
          </a:p>
        </p:txBody>
      </p:sp>
      <p:sp>
        <p:nvSpPr>
          <p:cNvPr id="4" name="Foliennummernplatzhalter 3">
            <a:extLst>
              <a:ext uri="{FF2B5EF4-FFF2-40B4-BE49-F238E27FC236}">
                <a16:creationId xmlns:a16="http://schemas.microsoft.com/office/drawing/2014/main" id="{78A8C2E2-FCE3-46DD-A1CB-829F865EFA0E}"/>
              </a:ext>
            </a:extLst>
          </p:cNvPr>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48C24522-DF0D-6CBA-8EB4-B4B77E4F26AB}"/>
              </a:ext>
            </a:extLst>
          </p:cNvPr>
          <p:cNvSpPr>
            <a:spLocks noGrp="1" noChangeArrowheads="1"/>
          </p:cNvSpPr>
          <p:nvPr>
            <p:ph type="title"/>
          </p:nvPr>
        </p:nvSpPr>
        <p:spPr/>
        <p:txBody>
          <a:bodyPr/>
          <a:lstStyle/>
          <a:p>
            <a:r>
              <a:rPr lang="de-DE" altLang="es-ES" dirty="0" err="1">
                <a:solidFill>
                  <a:srgbClr val="C00000"/>
                </a:solidFill>
              </a:rPr>
              <a:t>Voronoi</a:t>
            </a:r>
            <a:r>
              <a:rPr lang="de-DE" altLang="es-ES" dirty="0">
                <a:solidFill>
                  <a:srgbClr val="C00000"/>
                </a:solidFill>
              </a:rPr>
              <a:t> </a:t>
            </a:r>
            <a:r>
              <a:rPr lang="de-DE" altLang="es-ES" dirty="0" err="1">
                <a:solidFill>
                  <a:srgbClr val="C00000"/>
                </a:solidFill>
              </a:rPr>
              <a:t>Tessellation</a:t>
            </a:r>
            <a:endParaRPr lang="de-DE" altLang="es-ES" dirty="0">
              <a:solidFill>
                <a:srgbClr val="C00000"/>
              </a:solidFill>
            </a:endParaRPr>
          </a:p>
        </p:txBody>
      </p:sp>
      <p:pic>
        <p:nvPicPr>
          <p:cNvPr id="246787" name="Picture 3">
            <a:extLst>
              <a:ext uri="{FF2B5EF4-FFF2-40B4-BE49-F238E27FC236}">
                <a16:creationId xmlns:a16="http://schemas.microsoft.com/office/drawing/2014/main" id="{B1892832-FDF0-DC6A-4033-ADFCEF4D0B28}"/>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95091" y="1905000"/>
            <a:ext cx="4040188" cy="3370263"/>
          </a:xfrm>
          <a:noFill/>
          <a:ln w="25400" cap="flat" algn="ctr">
            <a:solidFill>
              <a:srgbClr val="0000FF"/>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6788" name="Text Box 4">
            <a:extLst>
              <a:ext uri="{FF2B5EF4-FFF2-40B4-BE49-F238E27FC236}">
                <a16:creationId xmlns:a16="http://schemas.microsoft.com/office/drawing/2014/main" id="{AD72B184-2BFB-2A02-F09B-54E59719C3D6}"/>
              </a:ext>
            </a:extLst>
          </p:cNvPr>
          <p:cNvSpPr txBox="1">
            <a:spLocks noChangeArrowheads="1"/>
          </p:cNvSpPr>
          <p:nvPr/>
        </p:nvSpPr>
        <p:spPr bwMode="auto">
          <a:xfrm>
            <a:off x="409575" y="2286000"/>
            <a:ext cx="37814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342900" indent="-342900" eaLnBrk="0" hangingPunct="0">
              <a:defRPr sz="2400">
                <a:solidFill>
                  <a:schemeClr val="tx1"/>
                </a:solidFill>
                <a:latin typeface="Tahoma" panose="020B0604030504040204" pitchFamily="34" charset="0"/>
              </a:defRPr>
            </a:lvl1pPr>
            <a:lvl2pPr eaLnBrk="0" hangingPunct="0">
              <a:defRPr sz="2400">
                <a:solidFill>
                  <a:schemeClr val="tx1"/>
                </a:solidFill>
                <a:latin typeface="Tahoma" panose="020B0604030504040204" pitchFamily="34" charset="0"/>
              </a:defRPr>
            </a:lvl2pPr>
            <a:lvl3pPr eaLnBrk="0" hangingPunct="0">
              <a:defRPr sz="2400">
                <a:solidFill>
                  <a:schemeClr val="tx1"/>
                </a:solidFill>
                <a:latin typeface="Tahoma" panose="020B0604030504040204" pitchFamily="34" charset="0"/>
              </a:defRPr>
            </a:lvl3pPr>
            <a:lvl4pPr eaLnBrk="0" hangingPunct="0">
              <a:defRPr sz="2400">
                <a:solidFill>
                  <a:schemeClr val="tx1"/>
                </a:solidFill>
                <a:latin typeface="Tahoma" panose="020B0604030504040204" pitchFamily="34" charset="0"/>
              </a:defRPr>
            </a:lvl4pPr>
            <a:lvl5pPr eaLnBrk="0" hangingPunct="0">
              <a:defRPr sz="2400">
                <a:solidFill>
                  <a:schemeClr val="tx1"/>
                </a:solidFill>
                <a:latin typeface="Tahoma" panose="020B0604030504040204" pitchFamily="34" charset="0"/>
              </a:defRPr>
            </a:lvl5pPr>
            <a:lvl6pPr algn="ctr" eaLnBrk="0" fontAlgn="base" hangingPunct="0">
              <a:spcBef>
                <a:spcPct val="0"/>
              </a:spcBef>
              <a:spcAft>
                <a:spcPct val="0"/>
              </a:spcAft>
              <a:buChar char="•"/>
              <a:defRPr sz="2400">
                <a:solidFill>
                  <a:schemeClr val="tx1"/>
                </a:solidFill>
                <a:latin typeface="Tahoma" panose="020B0604030504040204" pitchFamily="34" charset="0"/>
              </a:defRPr>
            </a:lvl6pPr>
            <a:lvl7pPr algn="ctr" eaLnBrk="0" fontAlgn="base" hangingPunct="0">
              <a:spcBef>
                <a:spcPct val="0"/>
              </a:spcBef>
              <a:spcAft>
                <a:spcPct val="0"/>
              </a:spcAft>
              <a:buChar char="•"/>
              <a:defRPr sz="2400">
                <a:solidFill>
                  <a:schemeClr val="tx1"/>
                </a:solidFill>
                <a:latin typeface="Tahoma" panose="020B0604030504040204" pitchFamily="34" charset="0"/>
              </a:defRPr>
            </a:lvl7pPr>
            <a:lvl8pPr algn="ctr" eaLnBrk="0" fontAlgn="base" hangingPunct="0">
              <a:spcBef>
                <a:spcPct val="0"/>
              </a:spcBef>
              <a:spcAft>
                <a:spcPct val="0"/>
              </a:spcAft>
              <a:buChar char="•"/>
              <a:defRPr sz="2400">
                <a:solidFill>
                  <a:schemeClr val="tx1"/>
                </a:solidFill>
                <a:latin typeface="Tahoma" panose="020B0604030504040204" pitchFamily="34" charset="0"/>
              </a:defRPr>
            </a:lvl8pPr>
            <a:lvl9pPr algn="ctr" eaLnBrk="0" fontAlgn="base" hangingPunct="0">
              <a:spcBef>
                <a:spcPct val="0"/>
              </a:spcBef>
              <a:spcAft>
                <a:spcPct val="0"/>
              </a:spcAft>
              <a:buChar char="•"/>
              <a:defRPr sz="2400">
                <a:solidFill>
                  <a:schemeClr val="tx1"/>
                </a:solidFill>
                <a:latin typeface="Tahoma" panose="020B0604030504040204" pitchFamily="34" charset="0"/>
              </a:defRPr>
            </a:lvl9pPr>
          </a:lstStyle>
          <a:p>
            <a:pPr algn="just" eaLnBrk="1" hangingPunct="1">
              <a:spcBef>
                <a:spcPct val="50000"/>
              </a:spcBef>
              <a:buFontTx/>
              <a:buNone/>
            </a:pPr>
            <a:r>
              <a:rPr lang="de-DE" altLang="es-ES" sz="2500" dirty="0">
                <a:solidFill>
                  <a:schemeClr val="bg2"/>
                </a:solidFill>
                <a:latin typeface="Georgia" panose="02040502050405020303" pitchFamily="18" charset="0"/>
                <a:ea typeface="ＭＳ Ｐゴシック" panose="020B0600070205080204" pitchFamily="34" charset="-128"/>
              </a:rPr>
              <a:t>	</a:t>
            </a:r>
            <a:r>
              <a:rPr lang="de-DE" altLang="es-ES" dirty="0" err="1">
                <a:latin typeface="+mj-lt"/>
                <a:ea typeface="ＭＳ Ｐゴシック" panose="020B0600070205080204" pitchFamily="34" charset="-128"/>
              </a:rPr>
              <a:t>If</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the</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closeness</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to</a:t>
            </a:r>
            <a:r>
              <a:rPr lang="de-DE" altLang="es-ES" dirty="0">
                <a:latin typeface="+mj-lt"/>
                <a:ea typeface="ＭＳ Ｐゴシック" panose="020B0600070205080204" pitchFamily="34" charset="-128"/>
              </a:rPr>
              <a:t> a </a:t>
            </a:r>
            <a:r>
              <a:rPr lang="de-DE" altLang="es-ES" dirty="0" err="1">
                <a:latin typeface="+mj-lt"/>
                <a:ea typeface="ＭＳ Ｐゴシック" panose="020B0600070205080204" pitchFamily="34" charset="-128"/>
              </a:rPr>
              <a:t>prototyp</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determines</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class</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boundaries</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then</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we</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get</a:t>
            </a:r>
            <a:r>
              <a:rPr lang="de-DE" altLang="es-ES" dirty="0">
                <a:latin typeface="+mj-lt"/>
                <a:ea typeface="ＭＳ Ｐゴシック" panose="020B0600070205080204" pitchFamily="34" charset="-128"/>
              </a:rPr>
              <a:t> a </a:t>
            </a:r>
            <a:r>
              <a:rPr lang="de-DE" altLang="es-ES" dirty="0" err="1">
                <a:latin typeface="+mj-lt"/>
                <a:ea typeface="ＭＳ Ｐゴシック" panose="020B0600070205080204" pitchFamily="34" charset="-128"/>
              </a:rPr>
              <a:t>partition</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of</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the</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conceptual</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space</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into</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convex</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subspaces</a:t>
            </a:r>
            <a:endParaRPr lang="de-DE" altLang="es-ES" dirty="0">
              <a:latin typeface="+mj-lt"/>
              <a:ea typeface="ＭＳ Ｐゴシック" panose="020B0600070205080204" pitchFamily="34" charset="-128"/>
            </a:endParaRPr>
          </a:p>
        </p:txBody>
      </p:sp>
      <p:sp>
        <p:nvSpPr>
          <p:cNvPr id="2" name="Foliennummernplatzhalter 3">
            <a:extLst>
              <a:ext uri="{FF2B5EF4-FFF2-40B4-BE49-F238E27FC236}">
                <a16:creationId xmlns:a16="http://schemas.microsoft.com/office/drawing/2014/main" id="{38BE398D-08D8-9891-6907-A768E33B3E3B}"/>
              </a:ext>
            </a:extLst>
          </p:cNvPr>
          <p:cNvSpPr txBox="1">
            <a:spLocks/>
          </p:cNvSpPr>
          <p:nvPr/>
        </p:nvSpPr>
        <p:spPr>
          <a:xfrm>
            <a:off x="8229600" y="5787517"/>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10</a:t>
            </a:fld>
            <a:endParaRPr lang="en-US" sz="20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3" name="Rectangle 2">
            <a:extLst>
              <a:ext uri="{FF2B5EF4-FFF2-40B4-BE49-F238E27FC236}">
                <a16:creationId xmlns:a16="http://schemas.microsoft.com/office/drawing/2014/main" id="{3C74ECBF-2018-23CD-D682-3796C1F384FE}"/>
              </a:ext>
            </a:extLst>
          </p:cNvPr>
          <p:cNvSpPr>
            <a:spLocks noGrp="1" noRot="1" noChangeArrowheads="1"/>
          </p:cNvSpPr>
          <p:nvPr>
            <p:ph type="title" idx="4294967295"/>
          </p:nvPr>
        </p:nvSpPr>
        <p:spPr>
          <a:xfrm>
            <a:off x="534988" y="795338"/>
            <a:ext cx="8318500" cy="657225"/>
          </a:xfrm>
        </p:spPr>
        <p:txBody>
          <a:bodyPr>
            <a:noAutofit/>
          </a:bodyPr>
          <a:lstStyle/>
          <a:p>
            <a:r>
              <a:rPr lang="en-US" altLang="es-ES" sz="3200" dirty="0">
                <a:solidFill>
                  <a:srgbClr val="C00000"/>
                </a:solidFill>
              </a:rPr>
              <a:t>Natural concepts do not form Boolean algebras</a:t>
            </a:r>
          </a:p>
        </p:txBody>
      </p:sp>
      <p:sp>
        <p:nvSpPr>
          <p:cNvPr id="425987" name="Rectangle 3">
            <a:extLst>
              <a:ext uri="{FF2B5EF4-FFF2-40B4-BE49-F238E27FC236}">
                <a16:creationId xmlns:a16="http://schemas.microsoft.com/office/drawing/2014/main" id="{8046BABA-E84B-7140-0342-CC2091D3DE11}"/>
              </a:ext>
            </a:extLst>
          </p:cNvPr>
          <p:cNvSpPr>
            <a:spLocks noGrp="1" noRot="1" noChangeArrowheads="1"/>
          </p:cNvSpPr>
          <p:nvPr>
            <p:ph type="body" idx="4294967295"/>
          </p:nvPr>
        </p:nvSpPr>
        <p:spPr>
          <a:xfrm>
            <a:off x="755650" y="2366963"/>
            <a:ext cx="8137525" cy="4535487"/>
          </a:xfrm>
        </p:spPr>
        <p:txBody>
          <a:bodyPr/>
          <a:lstStyle/>
          <a:p>
            <a:pPr marL="476250" indent="-476250">
              <a:spcBef>
                <a:spcPct val="40000"/>
              </a:spcBef>
            </a:pPr>
            <a:r>
              <a:rPr lang="en-US" altLang="es-ES" dirty="0">
                <a:solidFill>
                  <a:srgbClr val="0000CC"/>
                </a:solidFill>
              </a:rPr>
              <a:t>P. </a:t>
            </a:r>
            <a:r>
              <a:rPr lang="en-US" altLang="es-ES" dirty="0" err="1">
                <a:solidFill>
                  <a:srgbClr val="0000CC"/>
                </a:solidFill>
              </a:rPr>
              <a:t>Gärdenfors</a:t>
            </a:r>
            <a:r>
              <a:rPr lang="en-US" altLang="es-ES" dirty="0"/>
              <a:t>: </a:t>
            </a:r>
            <a:r>
              <a:rPr lang="en-US" altLang="es-ES" i="1" dirty="0"/>
              <a:t>The Geometry of Thought </a:t>
            </a:r>
            <a:r>
              <a:rPr lang="en-US" altLang="es-ES" dirty="0"/>
              <a:t>(2000) Concepts as convex spaces</a:t>
            </a:r>
          </a:p>
          <a:p>
            <a:pPr marL="476250" indent="-476250">
              <a:spcBef>
                <a:spcPct val="40000"/>
              </a:spcBef>
            </a:pPr>
            <a:r>
              <a:rPr lang="nl-NL" altLang="es-ES" dirty="0"/>
              <a:t>The intersection of convex sets is convex again, but union and complement are not.</a:t>
            </a:r>
            <a:endParaRPr lang="en-US" altLang="es-ES" dirty="0"/>
          </a:p>
          <a:p>
            <a:pPr marL="476250" indent="-476250">
              <a:spcBef>
                <a:spcPct val="40000"/>
              </a:spcBef>
            </a:pPr>
            <a:r>
              <a:rPr lang="en-US" altLang="es-ES" dirty="0"/>
              <a:t>Hans Primas: Convex sets form orthomodular lattices.</a:t>
            </a:r>
          </a:p>
          <a:p>
            <a:pPr marL="476250" indent="-476250">
              <a:spcBef>
                <a:spcPct val="40000"/>
              </a:spcBef>
            </a:pPr>
            <a:r>
              <a:rPr lang="en-US" altLang="es-ES" dirty="0"/>
              <a:t>Orthomodularity: If </a:t>
            </a:r>
            <a:r>
              <a:rPr lang="en-US" i="1" dirty="0"/>
              <a:t>x</a:t>
            </a:r>
            <a:r>
              <a:rPr lang="en-US" dirty="0"/>
              <a:t> </a:t>
            </a:r>
            <a:r>
              <a:rPr lang="en-US" dirty="0">
                <a:sym typeface="Symbol"/>
              </a:rPr>
              <a:t></a:t>
            </a:r>
            <a:r>
              <a:rPr lang="en-US" dirty="0"/>
              <a:t> </a:t>
            </a:r>
            <a:r>
              <a:rPr lang="en-US" i="1" dirty="0"/>
              <a:t>y </a:t>
            </a:r>
            <a:r>
              <a:rPr lang="en-US" dirty="0"/>
              <a:t> then </a:t>
            </a:r>
            <a:r>
              <a:rPr lang="en-US" i="1" dirty="0"/>
              <a:t>y</a:t>
            </a:r>
            <a:r>
              <a:rPr lang="en-US" dirty="0"/>
              <a:t> = </a:t>
            </a:r>
            <a:r>
              <a:rPr lang="en-US" i="1" dirty="0"/>
              <a:t>x</a:t>
            </a:r>
            <a:r>
              <a:rPr lang="en-US" dirty="0"/>
              <a:t> </a:t>
            </a:r>
            <a:r>
              <a:rPr lang="en-US" dirty="0">
                <a:sym typeface="Symbol"/>
              </a:rPr>
              <a:t> </a:t>
            </a:r>
            <a:r>
              <a:rPr lang="en-US" dirty="0"/>
              <a:t>(</a:t>
            </a:r>
            <a:r>
              <a:rPr lang="en-US" i="1" dirty="0"/>
              <a:t>x</a:t>
            </a:r>
            <a:r>
              <a:rPr lang="en-GB" altLang="es-ES" b="1" baseline="30000" dirty="0">
                <a:sym typeface="Symbol" panose="05050102010706020507" pitchFamily="18" charset="2"/>
              </a:rPr>
              <a:t></a:t>
            </a:r>
            <a:r>
              <a:rPr lang="en-US" dirty="0">
                <a:sym typeface="Symbol"/>
              </a:rPr>
              <a:t></a:t>
            </a:r>
            <a:r>
              <a:rPr lang="en-US" i="1" dirty="0"/>
              <a:t>y</a:t>
            </a:r>
            <a:r>
              <a:rPr lang="en-US" dirty="0"/>
              <a:t>)</a:t>
            </a:r>
            <a:endParaRPr lang="en-US" altLang="es-ES" dirty="0">
              <a:sym typeface="Symbol" panose="05050102010706020507" pitchFamily="18" charset="2"/>
            </a:endParaRPr>
          </a:p>
        </p:txBody>
      </p:sp>
      <p:sp>
        <p:nvSpPr>
          <p:cNvPr id="2" name="Foliennummernplatzhalter 3">
            <a:extLst>
              <a:ext uri="{FF2B5EF4-FFF2-40B4-BE49-F238E27FC236}">
                <a16:creationId xmlns:a16="http://schemas.microsoft.com/office/drawing/2014/main" id="{FF2047DA-6A7B-749C-DBE7-D2D366B0A33A}"/>
              </a:ext>
            </a:extLst>
          </p:cNvPr>
          <p:cNvSpPr txBox="1">
            <a:spLocks/>
          </p:cNvSpPr>
          <p:nvPr/>
        </p:nvSpPr>
        <p:spPr>
          <a:xfrm>
            <a:off x="8229600" y="5787517"/>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11</a:t>
            </a:fld>
            <a:endParaRPr lang="en-US" sz="2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5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5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5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25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2" name="Rectangle 2">
            <a:extLst>
              <a:ext uri="{FF2B5EF4-FFF2-40B4-BE49-F238E27FC236}">
                <a16:creationId xmlns:a16="http://schemas.microsoft.com/office/drawing/2014/main" id="{FB978C34-2EC6-5B42-D20B-C9694F2D5B22}"/>
              </a:ext>
            </a:extLst>
          </p:cNvPr>
          <p:cNvSpPr>
            <a:spLocks noGrp="1" noChangeArrowheads="1"/>
          </p:cNvSpPr>
          <p:nvPr>
            <p:ph type="title" idx="4294967295"/>
          </p:nvPr>
        </p:nvSpPr>
        <p:spPr>
          <a:xfrm>
            <a:off x="713581" y="471343"/>
            <a:ext cx="7993063" cy="520700"/>
          </a:xfrm>
        </p:spPr>
        <p:txBody>
          <a:bodyPr>
            <a:noAutofit/>
          </a:bodyPr>
          <a:lstStyle/>
          <a:p>
            <a:pPr eaLnBrk="1" hangingPunct="1"/>
            <a:r>
              <a:rPr lang="de-DE" altLang="es-ES" sz="3200" dirty="0">
                <a:solidFill>
                  <a:srgbClr val="C00000"/>
                </a:solidFill>
              </a:rPr>
              <a:t>Possible </a:t>
            </a:r>
            <a:r>
              <a:rPr lang="de-DE" altLang="es-ES" sz="3200" dirty="0" err="1">
                <a:solidFill>
                  <a:srgbClr val="C00000"/>
                </a:solidFill>
              </a:rPr>
              <a:t>worlds</a:t>
            </a:r>
            <a:r>
              <a:rPr lang="de-DE" altLang="es-ES" sz="3200" dirty="0">
                <a:solidFill>
                  <a:srgbClr val="C00000"/>
                </a:solidFill>
              </a:rPr>
              <a:t> vs. </a:t>
            </a:r>
            <a:r>
              <a:rPr lang="de-DE" altLang="es-ES" sz="3200" dirty="0" err="1">
                <a:solidFill>
                  <a:srgbClr val="C00000"/>
                </a:solidFill>
              </a:rPr>
              <a:t>vectors</a:t>
            </a:r>
            <a:endParaRPr lang="de-DE" altLang="es-ES" sz="3200" dirty="0">
              <a:solidFill>
                <a:srgbClr val="C00000"/>
              </a:solidFill>
            </a:endParaRPr>
          </a:p>
        </p:txBody>
      </p:sp>
      <p:sp>
        <p:nvSpPr>
          <p:cNvPr id="38917" name="Rectangle 3">
            <a:extLst>
              <a:ext uri="{FF2B5EF4-FFF2-40B4-BE49-F238E27FC236}">
                <a16:creationId xmlns:a16="http://schemas.microsoft.com/office/drawing/2014/main" id="{270A1B37-78AA-3352-07F8-DF07822F016D}"/>
              </a:ext>
            </a:extLst>
          </p:cNvPr>
          <p:cNvSpPr>
            <a:spLocks noGrp="1" noChangeArrowheads="1"/>
          </p:cNvSpPr>
          <p:nvPr>
            <p:ph type="body" idx="4294967295"/>
          </p:nvPr>
        </p:nvSpPr>
        <p:spPr>
          <a:xfrm>
            <a:off x="436562" y="1141413"/>
            <a:ext cx="8461375" cy="4248150"/>
          </a:xfrm>
        </p:spPr>
        <p:txBody>
          <a:bodyPr/>
          <a:lstStyle/>
          <a:p>
            <a:pPr eaLnBrk="1" hangingPunct="1"/>
            <a:r>
              <a:rPr lang="en-US" altLang="es-ES" dirty="0">
                <a:solidFill>
                  <a:srgbClr val="0000CC"/>
                </a:solidFill>
              </a:rPr>
              <a:t>Possible worlds</a:t>
            </a:r>
            <a:r>
              <a:rPr lang="en-US" altLang="es-ES" dirty="0"/>
              <a:t>: Isolated entities which are used for modeling propositions (sets of possible worlds)</a:t>
            </a:r>
          </a:p>
          <a:p>
            <a:pPr eaLnBrk="1" hangingPunct="1"/>
            <a:endParaRPr lang="en-US" altLang="es-ES" sz="1000" dirty="0"/>
          </a:p>
          <a:p>
            <a:pPr eaLnBrk="1" hangingPunct="1"/>
            <a:r>
              <a:rPr lang="en-US" altLang="es-ES" dirty="0">
                <a:solidFill>
                  <a:srgbClr val="0000CC"/>
                </a:solidFill>
              </a:rPr>
              <a:t>Vector states</a:t>
            </a:r>
            <a:r>
              <a:rPr lang="en-US" altLang="es-ES" dirty="0"/>
              <a:t>: abstract objects which form vector spaces. </a:t>
            </a:r>
          </a:p>
        </p:txBody>
      </p:sp>
      <p:grpSp>
        <p:nvGrpSpPr>
          <p:cNvPr id="252934" name="Group 6">
            <a:extLst>
              <a:ext uri="{FF2B5EF4-FFF2-40B4-BE49-F238E27FC236}">
                <a16:creationId xmlns:a16="http://schemas.microsoft.com/office/drawing/2014/main" id="{0DFD78E9-538E-DCE7-C9F7-64C0C962CFBB}"/>
              </a:ext>
            </a:extLst>
          </p:cNvPr>
          <p:cNvGrpSpPr>
            <a:grpSpLocks/>
          </p:cNvGrpSpPr>
          <p:nvPr/>
        </p:nvGrpSpPr>
        <p:grpSpPr bwMode="auto">
          <a:xfrm>
            <a:off x="6359525" y="3265488"/>
            <a:ext cx="2606675" cy="3389312"/>
            <a:chOff x="3822" y="2001"/>
            <a:chExt cx="1642" cy="2135"/>
          </a:xfrm>
        </p:grpSpPr>
        <p:grpSp>
          <p:nvGrpSpPr>
            <p:cNvPr id="252935" name="Group 7">
              <a:extLst>
                <a:ext uri="{FF2B5EF4-FFF2-40B4-BE49-F238E27FC236}">
                  <a16:creationId xmlns:a16="http://schemas.microsoft.com/office/drawing/2014/main" id="{B8E261BD-5BE1-EBC6-2839-6CA3EC68074F}"/>
                </a:ext>
              </a:extLst>
            </p:cNvPr>
            <p:cNvGrpSpPr>
              <a:grpSpLocks/>
            </p:cNvGrpSpPr>
            <p:nvPr/>
          </p:nvGrpSpPr>
          <p:grpSpPr bwMode="auto">
            <a:xfrm>
              <a:off x="3822" y="2001"/>
              <a:ext cx="1633" cy="2135"/>
              <a:chOff x="3822" y="2001"/>
              <a:chExt cx="1633" cy="2135"/>
            </a:xfrm>
          </p:grpSpPr>
          <p:sp>
            <p:nvSpPr>
              <p:cNvPr id="252936" name="Freeform 33">
                <a:extLst>
                  <a:ext uri="{FF2B5EF4-FFF2-40B4-BE49-F238E27FC236}">
                    <a16:creationId xmlns:a16="http://schemas.microsoft.com/office/drawing/2014/main" id="{420B4429-EFA1-21DE-C479-ECAF41CA4FCD}"/>
                  </a:ext>
                </a:extLst>
              </p:cNvPr>
              <p:cNvSpPr>
                <a:spLocks/>
              </p:cNvSpPr>
              <p:nvPr/>
            </p:nvSpPr>
            <p:spPr bwMode="auto">
              <a:xfrm>
                <a:off x="3822" y="2721"/>
                <a:ext cx="1633" cy="1415"/>
              </a:xfrm>
              <a:custGeom>
                <a:avLst/>
                <a:gdLst>
                  <a:gd name="T0" fmla="*/ 0 w 2700"/>
                  <a:gd name="T1" fmla="*/ 1800 h 1800"/>
                  <a:gd name="T2" fmla="*/ 2520 w 2700"/>
                  <a:gd name="T3" fmla="*/ 540 h 1800"/>
                  <a:gd name="T4" fmla="*/ 2700 w 2700"/>
                  <a:gd name="T5" fmla="*/ 0 h 1800"/>
                  <a:gd name="T6" fmla="*/ 900 w 2700"/>
                  <a:gd name="T7" fmla="*/ 900 h 1800"/>
                  <a:gd name="T8" fmla="*/ 0 w 2700"/>
                  <a:gd name="T9" fmla="*/ 1800 h 1800"/>
                  <a:gd name="T10" fmla="*/ 0 60000 65536"/>
                  <a:gd name="T11" fmla="*/ 0 60000 65536"/>
                  <a:gd name="T12" fmla="*/ 0 60000 65536"/>
                  <a:gd name="T13" fmla="*/ 0 60000 65536"/>
                  <a:gd name="T14" fmla="*/ 0 60000 65536"/>
                  <a:gd name="T15" fmla="*/ 0 w 2700"/>
                  <a:gd name="T16" fmla="*/ 0 h 1800"/>
                  <a:gd name="T17" fmla="*/ 2700 w 2700"/>
                  <a:gd name="T18" fmla="*/ 1800 h 1800"/>
                </a:gdLst>
                <a:ahLst/>
                <a:cxnLst>
                  <a:cxn ang="T10">
                    <a:pos x="T0" y="T1"/>
                  </a:cxn>
                  <a:cxn ang="T11">
                    <a:pos x="T2" y="T3"/>
                  </a:cxn>
                  <a:cxn ang="T12">
                    <a:pos x="T4" y="T5"/>
                  </a:cxn>
                  <a:cxn ang="T13">
                    <a:pos x="T6" y="T7"/>
                  </a:cxn>
                  <a:cxn ang="T14">
                    <a:pos x="T8" y="T9"/>
                  </a:cxn>
                </a:cxnLst>
                <a:rect l="T15" t="T16" r="T17" b="T18"/>
                <a:pathLst>
                  <a:path w="2700" h="1800">
                    <a:moveTo>
                      <a:pt x="0" y="1800"/>
                    </a:moveTo>
                    <a:lnTo>
                      <a:pt x="2520" y="540"/>
                    </a:lnTo>
                    <a:lnTo>
                      <a:pt x="2700" y="0"/>
                    </a:lnTo>
                    <a:lnTo>
                      <a:pt x="900" y="900"/>
                    </a:lnTo>
                    <a:lnTo>
                      <a:pt x="0" y="1800"/>
                    </a:lnTo>
                    <a:close/>
                  </a:path>
                </a:pathLst>
              </a:custGeom>
              <a:solidFill>
                <a:srgbClr val="FFFF00"/>
              </a:solidFill>
              <a:ln w="9525">
                <a:solidFill>
                  <a:srgbClr val="FFFF00"/>
                </a:solidFill>
                <a:round/>
                <a:headEnd/>
                <a:tailEnd/>
              </a:ln>
            </p:spPr>
            <p:txBody>
              <a:bodyPr/>
              <a:lstStyle/>
              <a:p>
                <a:endParaRPr lang="es-ES"/>
              </a:p>
            </p:txBody>
          </p:sp>
          <p:sp>
            <p:nvSpPr>
              <p:cNvPr id="252937" name="Line 32">
                <a:extLst>
                  <a:ext uri="{FF2B5EF4-FFF2-40B4-BE49-F238E27FC236}">
                    <a16:creationId xmlns:a16="http://schemas.microsoft.com/office/drawing/2014/main" id="{DBA74001-E424-CDEC-BC6B-F7CD95217424}"/>
                  </a:ext>
                </a:extLst>
              </p:cNvPr>
              <p:cNvSpPr>
                <a:spLocks noChangeShapeType="1"/>
              </p:cNvSpPr>
              <p:nvPr/>
            </p:nvSpPr>
            <p:spPr bwMode="auto">
              <a:xfrm flipV="1">
                <a:off x="4558" y="2273"/>
                <a:ext cx="1" cy="113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2938" name="Line 31">
                <a:extLst>
                  <a:ext uri="{FF2B5EF4-FFF2-40B4-BE49-F238E27FC236}">
                    <a16:creationId xmlns:a16="http://schemas.microsoft.com/office/drawing/2014/main" id="{D3E710C1-4116-30FE-15B5-DD3ED21DB4D3}"/>
                  </a:ext>
                </a:extLst>
              </p:cNvPr>
              <p:cNvSpPr>
                <a:spLocks noChangeShapeType="1"/>
              </p:cNvSpPr>
              <p:nvPr/>
            </p:nvSpPr>
            <p:spPr bwMode="auto">
              <a:xfrm flipV="1">
                <a:off x="4911" y="3428"/>
                <a:ext cx="435" cy="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2939" name="Line 30">
                <a:extLst>
                  <a:ext uri="{FF2B5EF4-FFF2-40B4-BE49-F238E27FC236}">
                    <a16:creationId xmlns:a16="http://schemas.microsoft.com/office/drawing/2014/main" id="{C01E9514-42C1-D37A-90E7-2C4B2A2F7C0C}"/>
                  </a:ext>
                </a:extLst>
              </p:cNvPr>
              <p:cNvSpPr>
                <a:spLocks noChangeShapeType="1"/>
              </p:cNvSpPr>
              <p:nvPr/>
            </p:nvSpPr>
            <p:spPr bwMode="auto">
              <a:xfrm flipV="1">
                <a:off x="3907" y="3428"/>
                <a:ext cx="653" cy="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2940" name="Line 29">
                <a:extLst>
                  <a:ext uri="{FF2B5EF4-FFF2-40B4-BE49-F238E27FC236}">
                    <a16:creationId xmlns:a16="http://schemas.microsoft.com/office/drawing/2014/main" id="{BB440F23-1374-41AB-12E8-AD41331235DB}"/>
                  </a:ext>
                </a:extLst>
              </p:cNvPr>
              <p:cNvSpPr>
                <a:spLocks noChangeShapeType="1"/>
              </p:cNvSpPr>
              <p:nvPr/>
            </p:nvSpPr>
            <p:spPr bwMode="auto">
              <a:xfrm flipV="1">
                <a:off x="4551" y="3676"/>
                <a:ext cx="0" cy="28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2941" name="Line 28">
                <a:extLst>
                  <a:ext uri="{FF2B5EF4-FFF2-40B4-BE49-F238E27FC236}">
                    <a16:creationId xmlns:a16="http://schemas.microsoft.com/office/drawing/2014/main" id="{7DB22B0B-EB9A-C02F-9521-3303B43A9F29}"/>
                  </a:ext>
                </a:extLst>
              </p:cNvPr>
              <p:cNvSpPr>
                <a:spLocks noChangeShapeType="1"/>
              </p:cNvSpPr>
              <p:nvPr/>
            </p:nvSpPr>
            <p:spPr bwMode="auto">
              <a:xfrm flipV="1">
                <a:off x="4556" y="2179"/>
                <a:ext cx="321" cy="1249"/>
              </a:xfrm>
              <a:prstGeom prst="line">
                <a:avLst/>
              </a:prstGeom>
              <a:noFill/>
              <a:ln w="28575">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s-ES"/>
              </a:p>
            </p:txBody>
          </p:sp>
          <p:sp>
            <p:nvSpPr>
              <p:cNvPr id="252942" name="Line 26">
                <a:extLst>
                  <a:ext uri="{FF2B5EF4-FFF2-40B4-BE49-F238E27FC236}">
                    <a16:creationId xmlns:a16="http://schemas.microsoft.com/office/drawing/2014/main" id="{6C207ABA-9699-A40C-C4FE-1763F3EF3732}"/>
                  </a:ext>
                </a:extLst>
              </p:cNvPr>
              <p:cNvSpPr>
                <a:spLocks noChangeShapeType="1"/>
              </p:cNvSpPr>
              <p:nvPr/>
            </p:nvSpPr>
            <p:spPr bwMode="auto">
              <a:xfrm flipV="1">
                <a:off x="4566" y="3145"/>
                <a:ext cx="671" cy="279"/>
              </a:xfrm>
              <a:prstGeom prst="line">
                <a:avLst/>
              </a:prstGeom>
              <a:noFill/>
              <a:ln w="31750">
                <a:solidFill>
                  <a:srgbClr val="000080"/>
                </a:solidFill>
                <a:round/>
                <a:headEnd/>
                <a:tailEnd type="stealth" w="lg" len="lg"/>
              </a:ln>
              <a:extLst>
                <a:ext uri="{909E8E84-426E-40DD-AFC4-6F175D3DCCD1}">
                  <a14:hiddenFill xmlns:a14="http://schemas.microsoft.com/office/drawing/2010/main">
                    <a:noFill/>
                  </a14:hiddenFill>
                </a:ext>
              </a:extLst>
            </p:spPr>
            <p:txBody>
              <a:bodyPr/>
              <a:lstStyle/>
              <a:p>
                <a:endParaRPr lang="es-ES"/>
              </a:p>
            </p:txBody>
          </p:sp>
          <p:sp>
            <p:nvSpPr>
              <p:cNvPr id="252943" name="Line 25">
                <a:extLst>
                  <a:ext uri="{FF2B5EF4-FFF2-40B4-BE49-F238E27FC236}">
                    <a16:creationId xmlns:a16="http://schemas.microsoft.com/office/drawing/2014/main" id="{49923F19-E6BB-9B0A-7B93-8C48AC60EC61}"/>
                  </a:ext>
                </a:extLst>
              </p:cNvPr>
              <p:cNvSpPr>
                <a:spLocks noChangeShapeType="1"/>
              </p:cNvSpPr>
              <p:nvPr/>
            </p:nvSpPr>
            <p:spPr bwMode="auto">
              <a:xfrm>
                <a:off x="4877" y="2179"/>
                <a:ext cx="342" cy="950"/>
              </a:xfrm>
              <a:prstGeom prst="line">
                <a:avLst/>
              </a:prstGeom>
              <a:noFill/>
              <a:ln w="19050" cap="rnd">
                <a:solidFill>
                  <a:srgbClr val="FF505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52944" name="Line 23">
                <a:extLst>
                  <a:ext uri="{FF2B5EF4-FFF2-40B4-BE49-F238E27FC236}">
                    <a16:creationId xmlns:a16="http://schemas.microsoft.com/office/drawing/2014/main" id="{C7A88F40-78C3-60CA-55A4-0C7C5BD6BF1A}"/>
                  </a:ext>
                </a:extLst>
              </p:cNvPr>
              <p:cNvSpPr>
                <a:spLocks noChangeShapeType="1"/>
              </p:cNvSpPr>
              <p:nvPr/>
            </p:nvSpPr>
            <p:spPr bwMode="auto">
              <a:xfrm flipH="1">
                <a:off x="4312" y="3177"/>
                <a:ext cx="384" cy="699"/>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2945" name="Text Box 22">
                <a:extLst>
                  <a:ext uri="{FF2B5EF4-FFF2-40B4-BE49-F238E27FC236}">
                    <a16:creationId xmlns:a16="http://schemas.microsoft.com/office/drawing/2014/main" id="{7B53BA19-98C2-CB0F-16B6-43970294BB05}"/>
                  </a:ext>
                </a:extLst>
              </p:cNvPr>
              <p:cNvSpPr txBox="1">
                <a:spLocks noChangeArrowheads="1"/>
              </p:cNvSpPr>
              <p:nvPr/>
            </p:nvSpPr>
            <p:spPr bwMode="auto">
              <a:xfrm>
                <a:off x="4778" y="2001"/>
                <a:ext cx="327"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a:buFontTx/>
                  <a:buNone/>
                </a:pPr>
                <a:r>
                  <a:rPr lang="de-DE" altLang="es-ES" sz="1800" i="1" dirty="0">
                    <a:solidFill>
                      <a:srgbClr val="FF0000"/>
                    </a:solidFill>
                    <a:latin typeface="+mj-lt"/>
                    <a:cs typeface="Times New Roman" panose="02020603050405020304" pitchFamily="18" charset="0"/>
                  </a:rPr>
                  <a:t>s</a:t>
                </a:r>
                <a:endParaRPr lang="de-DE" altLang="es-ES" dirty="0">
                  <a:latin typeface="+mj-lt"/>
                </a:endParaRPr>
              </a:p>
            </p:txBody>
          </p:sp>
          <p:sp>
            <p:nvSpPr>
              <p:cNvPr id="252946" name="Text Box 21">
                <a:extLst>
                  <a:ext uri="{FF2B5EF4-FFF2-40B4-BE49-F238E27FC236}">
                    <a16:creationId xmlns:a16="http://schemas.microsoft.com/office/drawing/2014/main" id="{463AEA52-CF27-DB38-E5DB-5575CFFC1496}"/>
                  </a:ext>
                </a:extLst>
              </p:cNvPr>
              <p:cNvSpPr txBox="1">
                <a:spLocks noChangeArrowheads="1"/>
              </p:cNvSpPr>
              <p:nvPr/>
            </p:nvSpPr>
            <p:spPr bwMode="auto">
              <a:xfrm>
                <a:off x="4975" y="2937"/>
                <a:ext cx="326"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a:buFontTx/>
                  <a:buNone/>
                </a:pPr>
                <a:r>
                  <a:rPr lang="de-DE" altLang="es-ES" sz="1800" i="1" dirty="0">
                    <a:solidFill>
                      <a:srgbClr val="0000FF"/>
                    </a:solidFill>
                    <a:latin typeface="+mj-lt"/>
                    <a:cs typeface="Times New Roman" panose="02020603050405020304" pitchFamily="18" charset="0"/>
                  </a:rPr>
                  <a:t>u</a:t>
                </a:r>
                <a:endParaRPr lang="de-DE" altLang="es-ES" dirty="0">
                  <a:latin typeface="+mj-lt"/>
                </a:endParaRPr>
              </a:p>
            </p:txBody>
          </p:sp>
        </p:grpSp>
        <p:sp>
          <p:nvSpPr>
            <p:cNvPr id="252947" name="Text Box 18">
              <a:extLst>
                <a:ext uri="{FF2B5EF4-FFF2-40B4-BE49-F238E27FC236}">
                  <a16:creationId xmlns:a16="http://schemas.microsoft.com/office/drawing/2014/main" id="{22C261DE-363A-9E65-4CEB-2375A06833E3}"/>
                </a:ext>
              </a:extLst>
            </p:cNvPr>
            <p:cNvSpPr txBox="1">
              <a:spLocks noChangeArrowheads="1"/>
            </p:cNvSpPr>
            <p:nvPr/>
          </p:nvSpPr>
          <p:spPr bwMode="auto">
            <a:xfrm>
              <a:off x="5137" y="2767"/>
              <a:ext cx="327"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a:buFontTx/>
                <a:buNone/>
              </a:pPr>
              <a:r>
                <a:rPr lang="de-DE" altLang="es-ES" sz="1800" b="1" i="1" dirty="0">
                  <a:solidFill>
                    <a:srgbClr val="333333"/>
                  </a:solidFill>
                  <a:latin typeface="+mj-lt"/>
                  <a:cs typeface="Times New Roman" panose="02020603050405020304" pitchFamily="18" charset="0"/>
                </a:rPr>
                <a:t>A</a:t>
              </a:r>
              <a:endParaRPr lang="de-DE" altLang="es-ES" dirty="0">
                <a:latin typeface="+mj-lt"/>
              </a:endParaRPr>
            </a:p>
          </p:txBody>
        </p:sp>
      </p:grpSp>
      <p:sp>
        <p:nvSpPr>
          <p:cNvPr id="2" name="Rectangle 3">
            <a:extLst>
              <a:ext uri="{FF2B5EF4-FFF2-40B4-BE49-F238E27FC236}">
                <a16:creationId xmlns:a16="http://schemas.microsoft.com/office/drawing/2014/main" id="{D14B348D-DF1D-DD51-43D8-5978D8874924}"/>
              </a:ext>
            </a:extLst>
          </p:cNvPr>
          <p:cNvSpPr>
            <a:spLocks noChangeArrowheads="1"/>
          </p:cNvSpPr>
          <p:nvPr/>
        </p:nvSpPr>
        <p:spPr bwMode="auto">
          <a:xfrm>
            <a:off x="304801" y="2820122"/>
            <a:ext cx="5873749"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eaLnBrk="0" hangingPunct="0">
              <a:spcBef>
                <a:spcPct val="20000"/>
              </a:spcBef>
              <a:defRPr sz="2500">
                <a:solidFill>
                  <a:schemeClr val="tx1"/>
                </a:solidFill>
                <a:latin typeface="Tahoma" panose="020B0604030504040204" pitchFamily="34" charset="0"/>
              </a:defRPr>
            </a:lvl1pPr>
            <a:lvl2pPr marL="742950" indent="-285750" algn="just" eaLnBrk="0" hangingPunct="0">
              <a:spcBef>
                <a:spcPct val="20000"/>
              </a:spcBef>
              <a:buChar char="–"/>
              <a:defRPr sz="2000">
                <a:solidFill>
                  <a:schemeClr val="tx1"/>
                </a:solidFill>
                <a:latin typeface="Tahoma" panose="020B0604030504040204" pitchFamily="34" charset="0"/>
              </a:defRPr>
            </a:lvl2pPr>
            <a:lvl3pPr marL="1143000" indent="-228600" algn="l" eaLnBrk="0" hangingPunct="0">
              <a:spcBef>
                <a:spcPct val="20000"/>
              </a:spcBef>
              <a:defRPr sz="2400">
                <a:solidFill>
                  <a:schemeClr val="tx1"/>
                </a:solidFill>
                <a:latin typeface="Tahoma" panose="020B0604030504040204" pitchFamily="34" charset="0"/>
              </a:defRPr>
            </a:lvl3pPr>
            <a:lvl4pPr marL="1600200" indent="-228600" algn="l" eaLnBrk="0" hangingPunct="0">
              <a:spcBef>
                <a:spcPct val="20000"/>
              </a:spcBef>
              <a:buChar char="–"/>
              <a:defRPr sz="2000">
                <a:solidFill>
                  <a:schemeClr val="tx1"/>
                </a:solidFill>
                <a:latin typeface="Tahoma" panose="020B0604030504040204" pitchFamily="34" charset="0"/>
              </a:defRPr>
            </a:lvl4pPr>
            <a:lvl5pPr marL="2057400" indent="-228600" algn="l" eaLnBrk="0" hangingPunct="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lvl="1" eaLnBrk="1" hangingPunct="1">
              <a:lnSpc>
                <a:spcPct val="90000"/>
              </a:lnSpc>
              <a:buClr>
                <a:srgbClr val="FF0000"/>
              </a:buClr>
              <a:buFont typeface="Arial" panose="020B0604020202020204" pitchFamily="34" charset="0"/>
              <a:buChar char="•"/>
            </a:pPr>
            <a:r>
              <a:rPr lang="en-US" altLang="es-ES" sz="2200" dirty="0">
                <a:latin typeface="+mj-lt"/>
              </a:rPr>
              <a:t>The </a:t>
            </a:r>
            <a:r>
              <a:rPr lang="en-US" altLang="es-ES" sz="2200" i="1" dirty="0">
                <a:solidFill>
                  <a:srgbClr val="000099"/>
                </a:solidFill>
                <a:latin typeface="+mj-lt"/>
              </a:rPr>
              <a:t>addition</a:t>
            </a:r>
            <a:r>
              <a:rPr lang="en-US" altLang="es-ES" sz="2200" dirty="0">
                <a:latin typeface="+mj-lt"/>
              </a:rPr>
              <a:t> of two vectors  is  an  operation  which describes the super-position of possibly conflicting states.</a:t>
            </a:r>
          </a:p>
          <a:p>
            <a:pPr lvl="1" eaLnBrk="1" hangingPunct="1">
              <a:lnSpc>
                <a:spcPct val="90000"/>
              </a:lnSpc>
              <a:buClr>
                <a:srgbClr val="FF0000"/>
              </a:buClr>
              <a:buFont typeface="Arial" panose="020B0604020202020204" pitchFamily="34" charset="0"/>
              <a:buChar char="•"/>
            </a:pPr>
            <a:r>
              <a:rPr lang="en-US" altLang="es-ES" sz="2200" dirty="0">
                <a:latin typeface="+mj-lt"/>
              </a:rPr>
              <a:t>The </a:t>
            </a:r>
            <a:r>
              <a:rPr lang="en-US" altLang="es-ES" sz="2200" i="1" dirty="0">
                <a:solidFill>
                  <a:srgbClr val="000099"/>
                </a:solidFill>
                <a:latin typeface="+mj-lt"/>
              </a:rPr>
              <a:t>scalar product</a:t>
            </a:r>
            <a:r>
              <a:rPr lang="en-US" altLang="es-ES" sz="2200" dirty="0">
                <a:latin typeface="+mj-lt"/>
              </a:rPr>
              <a:t> is an operation which describes the similarity of two states.</a:t>
            </a:r>
          </a:p>
          <a:p>
            <a:pPr lvl="1" eaLnBrk="1" hangingPunct="1">
              <a:lnSpc>
                <a:spcPct val="90000"/>
              </a:lnSpc>
              <a:buClr>
                <a:srgbClr val="FF0000"/>
              </a:buClr>
              <a:buFont typeface="Arial" panose="020B0604020202020204" pitchFamily="34" charset="0"/>
              <a:buChar char="•"/>
            </a:pPr>
            <a:r>
              <a:rPr lang="en-US" altLang="es-ES" sz="2200" i="1" dirty="0">
                <a:solidFill>
                  <a:srgbClr val="000099"/>
                </a:solidFill>
                <a:latin typeface="+mj-lt"/>
              </a:rPr>
              <a:t>Projections</a:t>
            </a:r>
            <a:r>
              <a:rPr lang="en-US" altLang="es-ES" sz="2200" dirty="0">
                <a:latin typeface="+mj-lt"/>
              </a:rPr>
              <a:t> are operators that map vector spaces onto certain subspaces.</a:t>
            </a:r>
          </a:p>
          <a:p>
            <a:pPr lvl="1" eaLnBrk="1" hangingPunct="1">
              <a:lnSpc>
                <a:spcPct val="90000"/>
              </a:lnSpc>
              <a:buClr>
                <a:srgbClr val="FF0000"/>
              </a:buClr>
              <a:buFont typeface="Arial" panose="020B0604020202020204" pitchFamily="34" charset="0"/>
              <a:buChar char="•"/>
            </a:pPr>
            <a:r>
              <a:rPr lang="en-US" altLang="es-ES" sz="2200" i="1" dirty="0">
                <a:solidFill>
                  <a:srgbClr val="000099"/>
                </a:solidFill>
                <a:latin typeface="+mj-lt"/>
              </a:rPr>
              <a:t>Probabilities</a:t>
            </a:r>
            <a:r>
              <a:rPr lang="en-US" altLang="es-ES" sz="2200" dirty="0">
                <a:latin typeface="+mj-lt"/>
              </a:rPr>
              <a:t> are generated by states </a:t>
            </a:r>
            <a:r>
              <a:rPr lang="en-US" altLang="es-ES" sz="2200" i="1" dirty="0">
                <a:solidFill>
                  <a:srgbClr val="C00000"/>
                </a:solidFill>
                <a:latin typeface="+mj-lt"/>
              </a:rPr>
              <a:t>s</a:t>
            </a:r>
            <a:r>
              <a:rPr lang="en-US" altLang="es-ES" sz="2200" dirty="0">
                <a:latin typeface="+mj-lt"/>
              </a:rPr>
              <a:t> as the squared lengths of projections. </a:t>
            </a:r>
          </a:p>
        </p:txBody>
      </p:sp>
      <p:sp>
        <p:nvSpPr>
          <p:cNvPr id="3" name="Foliennummernplatzhalter 3">
            <a:extLst>
              <a:ext uri="{FF2B5EF4-FFF2-40B4-BE49-F238E27FC236}">
                <a16:creationId xmlns:a16="http://schemas.microsoft.com/office/drawing/2014/main" id="{137D1583-89F3-07FF-7E7F-1DB3937A4A72}"/>
              </a:ext>
            </a:extLst>
          </p:cNvPr>
          <p:cNvSpPr txBox="1">
            <a:spLocks/>
          </p:cNvSpPr>
          <p:nvPr/>
        </p:nvSpPr>
        <p:spPr>
          <a:xfrm>
            <a:off x="8229600" y="5787517"/>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12</a:t>
            </a:fld>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2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3C24BA53-2400-022F-41DE-5260B050F256}"/>
              </a:ext>
            </a:extLst>
          </p:cNvPr>
          <p:cNvSpPr>
            <a:spLocks noGrp="1" noChangeArrowheads="1"/>
          </p:cNvSpPr>
          <p:nvPr>
            <p:ph type="title" idx="4294967295"/>
          </p:nvPr>
        </p:nvSpPr>
        <p:spPr>
          <a:xfrm>
            <a:off x="793750" y="769938"/>
            <a:ext cx="4933950" cy="657225"/>
          </a:xfrm>
        </p:spPr>
        <p:txBody>
          <a:bodyPr lIns="0" tIns="0" rIns="0" bIns="0" anchor="t"/>
          <a:lstStyle/>
          <a:p>
            <a:pPr algn="l"/>
            <a:r>
              <a:rPr lang="en-US" altLang="es-ES" dirty="0">
                <a:solidFill>
                  <a:srgbClr val="C00000"/>
                </a:solidFill>
              </a:rPr>
              <a:t>Superposition</a:t>
            </a:r>
          </a:p>
        </p:txBody>
      </p:sp>
      <p:sp>
        <p:nvSpPr>
          <p:cNvPr id="576515" name="Rectangle 3">
            <a:extLst>
              <a:ext uri="{FF2B5EF4-FFF2-40B4-BE49-F238E27FC236}">
                <a16:creationId xmlns:a16="http://schemas.microsoft.com/office/drawing/2014/main" id="{EC899C0E-BCF3-0CFF-624C-5C880F569AC1}"/>
              </a:ext>
            </a:extLst>
          </p:cNvPr>
          <p:cNvSpPr>
            <a:spLocks noGrp="1" noChangeArrowheads="1"/>
          </p:cNvSpPr>
          <p:nvPr>
            <p:ph type="body" idx="4294967295"/>
          </p:nvPr>
        </p:nvSpPr>
        <p:spPr>
          <a:xfrm>
            <a:off x="5381625" y="2517775"/>
            <a:ext cx="3470275" cy="3097213"/>
          </a:xfrm>
        </p:spPr>
        <p:txBody>
          <a:bodyPr lIns="0" tIns="0" rIns="0" bIns="0"/>
          <a:lstStyle/>
          <a:p>
            <a:pPr marL="0" indent="0">
              <a:spcAft>
                <a:spcPct val="60000"/>
              </a:spcAft>
              <a:buFontTx/>
              <a:buNone/>
            </a:pPr>
            <a:r>
              <a:rPr lang="en-US" altLang="es-ES">
                <a:solidFill>
                  <a:srgbClr val="0000CC"/>
                </a:solidFill>
              </a:rPr>
              <a:t>Superposing colors</a:t>
            </a:r>
          </a:p>
          <a:p>
            <a:pPr marL="0" indent="0">
              <a:spcAft>
                <a:spcPct val="60000"/>
              </a:spcAft>
              <a:buFontTx/>
              <a:buNone/>
            </a:pPr>
            <a:r>
              <a:rPr lang="en-US" altLang="es-ES">
                <a:solidFill>
                  <a:srgbClr val="0000CC"/>
                </a:solidFill>
              </a:rPr>
              <a:t>Superposing pictures</a:t>
            </a:r>
          </a:p>
          <a:p>
            <a:pPr marL="0" indent="0">
              <a:spcAft>
                <a:spcPct val="60000"/>
              </a:spcAft>
              <a:buFontTx/>
              <a:buNone/>
            </a:pPr>
            <a:r>
              <a:rPr lang="en-US" altLang="es-ES">
                <a:solidFill>
                  <a:srgbClr val="0000CC"/>
                </a:solidFill>
              </a:rPr>
              <a:t>Superposing meanings</a:t>
            </a:r>
          </a:p>
        </p:txBody>
      </p:sp>
      <p:pic>
        <p:nvPicPr>
          <p:cNvPr id="576516" name="Picture 4" descr="Two_sources_interference">
            <a:extLst>
              <a:ext uri="{FF2B5EF4-FFF2-40B4-BE49-F238E27FC236}">
                <a16:creationId xmlns:a16="http://schemas.microsoft.com/office/drawing/2014/main" id="{6662577D-664E-4D9C-8BAC-055B8BA5AD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05038"/>
            <a:ext cx="42481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3">
            <a:extLst>
              <a:ext uri="{FF2B5EF4-FFF2-40B4-BE49-F238E27FC236}">
                <a16:creationId xmlns:a16="http://schemas.microsoft.com/office/drawing/2014/main" id="{0B3B3D51-853D-AAEA-4605-3AAC2BD3B97F}"/>
              </a:ext>
            </a:extLst>
          </p:cNvPr>
          <p:cNvSpPr txBox="1">
            <a:spLocks/>
          </p:cNvSpPr>
          <p:nvPr/>
        </p:nvSpPr>
        <p:spPr>
          <a:xfrm>
            <a:off x="8229600" y="5787517"/>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13</a:t>
            </a:fld>
            <a:endParaRPr lang="en-US" sz="2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500"/>
                                  </p:stCondLst>
                                  <p:childTnLst>
                                    <p:set>
                                      <p:cBhvr>
                                        <p:cTn id="6" dur="1" fill="hold">
                                          <p:stCondLst>
                                            <p:cond delay="0"/>
                                          </p:stCondLst>
                                        </p:cTn>
                                        <p:tgtEl>
                                          <p:spTgt spid="576516"/>
                                        </p:tgtEl>
                                        <p:attrNameLst>
                                          <p:attrName>style.visibility</p:attrName>
                                        </p:attrNameLst>
                                      </p:cBhvr>
                                      <p:to>
                                        <p:strVal val="visible"/>
                                      </p:to>
                                    </p:set>
                                    <p:anim calcmode="lin" valueType="num">
                                      <p:cBhvr>
                                        <p:cTn id="7" dur="3000" fill="hold"/>
                                        <p:tgtEl>
                                          <p:spTgt spid="576516"/>
                                        </p:tgtEl>
                                        <p:attrNameLst>
                                          <p:attrName>ppt_w</p:attrName>
                                        </p:attrNameLst>
                                      </p:cBhvr>
                                      <p:tavLst>
                                        <p:tav tm="0">
                                          <p:val>
                                            <p:strVal val="#ppt_w*0.70"/>
                                          </p:val>
                                        </p:tav>
                                        <p:tav tm="100000">
                                          <p:val>
                                            <p:strVal val="#ppt_w"/>
                                          </p:val>
                                        </p:tav>
                                      </p:tavLst>
                                    </p:anim>
                                    <p:anim calcmode="lin" valueType="num">
                                      <p:cBhvr>
                                        <p:cTn id="8" dur="3000" fill="hold"/>
                                        <p:tgtEl>
                                          <p:spTgt spid="576516"/>
                                        </p:tgtEl>
                                        <p:attrNameLst>
                                          <p:attrName>ppt_h</p:attrName>
                                        </p:attrNameLst>
                                      </p:cBhvr>
                                      <p:tavLst>
                                        <p:tav tm="0">
                                          <p:val>
                                            <p:strVal val="#ppt_h"/>
                                          </p:val>
                                        </p:tav>
                                        <p:tav tm="100000">
                                          <p:val>
                                            <p:strVal val="#ppt_h"/>
                                          </p:val>
                                        </p:tav>
                                      </p:tavLst>
                                    </p:anim>
                                    <p:animEffect transition="in" filter="fade">
                                      <p:cBhvr>
                                        <p:cTn id="9" dur="3000"/>
                                        <p:tgtEl>
                                          <p:spTgt spid="5765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576515">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76515">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765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a:extLst>
              <a:ext uri="{FF2B5EF4-FFF2-40B4-BE49-F238E27FC236}">
                <a16:creationId xmlns:a16="http://schemas.microsoft.com/office/drawing/2014/main" id="{A55061D8-5F42-1241-8E2C-78560BE5970B}"/>
              </a:ext>
            </a:extLst>
          </p:cNvPr>
          <p:cNvSpPr>
            <a:spLocks noGrp="1" noChangeArrowheads="1"/>
          </p:cNvSpPr>
          <p:nvPr>
            <p:ph type="body" idx="4294967295"/>
          </p:nvPr>
        </p:nvSpPr>
        <p:spPr>
          <a:xfrm>
            <a:off x="1209675" y="2276475"/>
            <a:ext cx="7934325" cy="3887788"/>
          </a:xfrm>
        </p:spPr>
        <p:txBody>
          <a:bodyPr lIns="0" tIns="0" rIns="0" bIns="0"/>
          <a:lstStyle/>
          <a:p>
            <a:pPr>
              <a:buFontTx/>
              <a:buNone/>
            </a:pPr>
            <a:r>
              <a:rPr lang="de-DE" altLang="es-ES"/>
              <a:t> </a:t>
            </a:r>
          </a:p>
        </p:txBody>
      </p:sp>
      <p:grpSp>
        <p:nvGrpSpPr>
          <p:cNvPr id="257027" name="Group 4">
            <a:extLst>
              <a:ext uri="{FF2B5EF4-FFF2-40B4-BE49-F238E27FC236}">
                <a16:creationId xmlns:a16="http://schemas.microsoft.com/office/drawing/2014/main" id="{EFA1BC12-7CDF-539F-287E-6DE9A695CAC0}"/>
              </a:ext>
            </a:extLst>
          </p:cNvPr>
          <p:cNvGrpSpPr>
            <a:grpSpLocks/>
          </p:cNvGrpSpPr>
          <p:nvPr/>
        </p:nvGrpSpPr>
        <p:grpSpPr bwMode="auto">
          <a:xfrm>
            <a:off x="1908175" y="1628775"/>
            <a:ext cx="5546725" cy="4183063"/>
            <a:chOff x="1344" y="927"/>
            <a:chExt cx="5220" cy="4320"/>
          </a:xfrm>
        </p:grpSpPr>
        <p:sp>
          <p:nvSpPr>
            <p:cNvPr id="257028" name="Rectangle 5">
              <a:extLst>
                <a:ext uri="{FF2B5EF4-FFF2-40B4-BE49-F238E27FC236}">
                  <a16:creationId xmlns:a16="http://schemas.microsoft.com/office/drawing/2014/main" id="{45F0B511-3435-DCC3-9D17-BD691991B8ED}"/>
                </a:ext>
              </a:extLst>
            </p:cNvPr>
            <p:cNvSpPr>
              <a:spLocks noChangeArrowheads="1"/>
            </p:cNvSpPr>
            <p:nvPr/>
          </p:nvSpPr>
          <p:spPr bwMode="auto">
            <a:xfrm>
              <a:off x="1344" y="927"/>
              <a:ext cx="5220" cy="4320"/>
            </a:xfrm>
            <a:prstGeom prst="rect">
              <a:avLst/>
            </a:prstGeom>
            <a:solidFill>
              <a:srgbClr val="969696">
                <a:alpha val="45097"/>
              </a:srgbClr>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spcBef>
                  <a:spcPct val="50000"/>
                </a:spcBef>
                <a:buFontTx/>
                <a:buNone/>
              </a:pPr>
              <a:endParaRPr lang="en-US" altLang="es-ES" sz="4400" b="1">
                <a:latin typeface="Georgia" panose="02040502050405020303" pitchFamily="18" charset="0"/>
                <a:ea typeface="ＭＳ Ｐゴシック" panose="020B0600070205080204" pitchFamily="34" charset="-128"/>
              </a:endParaRPr>
            </a:p>
          </p:txBody>
        </p:sp>
        <p:pic>
          <p:nvPicPr>
            <p:cNvPr id="257029" name="Picture 6" descr="http://www.martinsplatz.i-networx.de/nachbilder/img/test4a.gif">
              <a:extLst>
                <a:ext uri="{FF2B5EF4-FFF2-40B4-BE49-F238E27FC236}">
                  <a16:creationId xmlns:a16="http://schemas.microsoft.com/office/drawing/2014/main" id="{F45A0F3A-0663-703D-37FE-8638D308F1D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74" y="1437"/>
              <a:ext cx="3420" cy="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30" name="Text Box 7">
              <a:extLst>
                <a:ext uri="{FF2B5EF4-FFF2-40B4-BE49-F238E27FC236}">
                  <a16:creationId xmlns:a16="http://schemas.microsoft.com/office/drawing/2014/main" id="{5CB05D00-A472-2254-E077-75481C52C0F6}"/>
                </a:ext>
              </a:extLst>
            </p:cNvPr>
            <p:cNvSpPr txBox="1">
              <a:spLocks noChangeArrowheads="1"/>
            </p:cNvSpPr>
            <p:nvPr/>
          </p:nvSpPr>
          <p:spPr bwMode="auto">
            <a:xfrm>
              <a:off x="3864" y="2730"/>
              <a:ext cx="540" cy="720"/>
            </a:xfrm>
            <a:prstGeom prst="rect">
              <a:avLst/>
            </a:prstGeom>
            <a:solidFill>
              <a:srgbClr val="FFFFFF">
                <a:alpha val="0"/>
              </a:srgbClr>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algn="l" eaLnBrk="1" hangingPunct="1">
                <a:buFontTx/>
                <a:buNone/>
              </a:pPr>
              <a:r>
                <a:rPr lang="de-DE" altLang="es-ES" sz="1200">
                  <a:latin typeface="Arial" panose="020B0604020202020204" pitchFamily="34" charset="0"/>
                  <a:ea typeface="ＭＳ Ｐゴシック" panose="020B0600070205080204" pitchFamily="34" charset="-128"/>
                </a:rPr>
                <a:t>x</a:t>
              </a:r>
              <a:endParaRPr lang="de-DE" altLang="es-ES" sz="1800">
                <a:latin typeface="Arial" panose="020B0604020202020204" pitchFamily="34" charset="0"/>
                <a:ea typeface="ＭＳ Ｐゴシック" panose="020B0600070205080204" pitchFamily="34" charset="-128"/>
              </a:endParaRPr>
            </a:p>
          </p:txBody>
        </p:sp>
      </p:grpSp>
      <p:sp>
        <p:nvSpPr>
          <p:cNvPr id="257031" name="Text Box 9">
            <a:extLst>
              <a:ext uri="{FF2B5EF4-FFF2-40B4-BE49-F238E27FC236}">
                <a16:creationId xmlns:a16="http://schemas.microsoft.com/office/drawing/2014/main" id="{0EF866FD-386D-D0FA-80AA-9E4385966590}"/>
              </a:ext>
            </a:extLst>
          </p:cNvPr>
          <p:cNvSpPr txBox="1">
            <a:spLocks noChangeArrowheads="1"/>
          </p:cNvSpPr>
          <p:nvPr/>
        </p:nvSpPr>
        <p:spPr bwMode="auto">
          <a:xfrm>
            <a:off x="2041059" y="568648"/>
            <a:ext cx="62372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algn="just" eaLnBrk="1" hangingPunct="1">
              <a:spcBef>
                <a:spcPct val="50000"/>
              </a:spcBef>
              <a:buFontTx/>
              <a:buNone/>
            </a:pPr>
            <a:r>
              <a:rPr lang="de-DE" altLang="es-ES" sz="3200" dirty="0" err="1">
                <a:solidFill>
                  <a:srgbClr val="C00000"/>
                </a:solidFill>
                <a:latin typeface="+mj-lt"/>
                <a:ea typeface="ＭＳ Ｐゴシック" panose="020B0600070205080204" pitchFamily="34" charset="-128"/>
              </a:rPr>
              <a:t>Superposing</a:t>
            </a:r>
            <a:r>
              <a:rPr lang="de-DE" altLang="es-ES" sz="3200" dirty="0">
                <a:solidFill>
                  <a:srgbClr val="C00000"/>
                </a:solidFill>
                <a:latin typeface="+mj-lt"/>
                <a:ea typeface="ＭＳ Ｐゴシック" panose="020B0600070205080204" pitchFamily="34" charset="-128"/>
              </a:rPr>
              <a:t> </a:t>
            </a:r>
            <a:r>
              <a:rPr lang="de-DE" altLang="es-ES" sz="3200" dirty="0" err="1">
                <a:solidFill>
                  <a:srgbClr val="C00000"/>
                </a:solidFill>
                <a:latin typeface="+mj-lt"/>
                <a:ea typeface="ＭＳ Ｐゴシック" panose="020B0600070205080204" pitchFamily="34" charset="-128"/>
              </a:rPr>
              <a:t>colors</a:t>
            </a:r>
            <a:endParaRPr lang="de-DE" altLang="es-ES" sz="3200" dirty="0">
              <a:solidFill>
                <a:srgbClr val="C00000"/>
              </a:solidFill>
              <a:latin typeface="+mj-lt"/>
              <a:ea typeface="ＭＳ Ｐゴシック" panose="020B0600070205080204" pitchFamily="34" charset="-128"/>
            </a:endParaRPr>
          </a:p>
        </p:txBody>
      </p:sp>
      <p:sp>
        <p:nvSpPr>
          <p:cNvPr id="2" name="Foliennummernplatzhalter 3">
            <a:extLst>
              <a:ext uri="{FF2B5EF4-FFF2-40B4-BE49-F238E27FC236}">
                <a16:creationId xmlns:a16="http://schemas.microsoft.com/office/drawing/2014/main" id="{1B2EDC68-142F-A45C-30C3-6B93D7C7AA77}"/>
              </a:ext>
            </a:extLst>
          </p:cNvPr>
          <p:cNvSpPr txBox="1">
            <a:spLocks/>
          </p:cNvSpPr>
          <p:nvPr/>
        </p:nvSpPr>
        <p:spPr>
          <a:xfrm>
            <a:off x="8229600" y="5787517"/>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14</a:t>
            </a:fld>
            <a:endParaRPr lang="en-US" sz="2000" dirty="0">
              <a:solidFill>
                <a:schemeClr val="bg1"/>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3">
            <a:extLst>
              <a:ext uri="{FF2B5EF4-FFF2-40B4-BE49-F238E27FC236}">
                <a16:creationId xmlns:a16="http://schemas.microsoft.com/office/drawing/2014/main" id="{1B599C22-1418-45DD-097C-0053B795A404}"/>
              </a:ext>
            </a:extLst>
          </p:cNvPr>
          <p:cNvSpPr>
            <a:spLocks noGrp="1" noChangeArrowheads="1"/>
          </p:cNvSpPr>
          <p:nvPr>
            <p:ph type="body" idx="4294967295"/>
          </p:nvPr>
        </p:nvSpPr>
        <p:spPr>
          <a:xfrm>
            <a:off x="1209675" y="2276475"/>
            <a:ext cx="7934325" cy="3887788"/>
          </a:xfrm>
        </p:spPr>
        <p:txBody>
          <a:bodyPr lIns="0" tIns="0" rIns="0" bIns="0"/>
          <a:lstStyle/>
          <a:p>
            <a:pPr>
              <a:buFontTx/>
              <a:buNone/>
            </a:pPr>
            <a:r>
              <a:rPr lang="en-GB" altLang="es-ES"/>
              <a:t> </a:t>
            </a:r>
          </a:p>
        </p:txBody>
      </p:sp>
      <p:sp>
        <p:nvSpPr>
          <p:cNvPr id="259075" name="Rectangle 6">
            <a:extLst>
              <a:ext uri="{FF2B5EF4-FFF2-40B4-BE49-F238E27FC236}">
                <a16:creationId xmlns:a16="http://schemas.microsoft.com/office/drawing/2014/main" id="{6515D9C4-6F84-F3B3-B625-3601920B7EC0}"/>
              </a:ext>
            </a:extLst>
          </p:cNvPr>
          <p:cNvSpPr>
            <a:spLocks noChangeArrowheads="1"/>
          </p:cNvSpPr>
          <p:nvPr/>
        </p:nvSpPr>
        <p:spPr bwMode="auto">
          <a:xfrm>
            <a:off x="1941513" y="1628775"/>
            <a:ext cx="5510212" cy="4176713"/>
          </a:xfrm>
          <a:prstGeom prst="rect">
            <a:avLst/>
          </a:prstGeom>
          <a:solidFill>
            <a:srgbClr val="969696">
              <a:alpha val="45097"/>
            </a:srgbClr>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spcBef>
                <a:spcPct val="50000"/>
              </a:spcBef>
              <a:buFontTx/>
              <a:buNone/>
            </a:pPr>
            <a:endParaRPr lang="en-US" altLang="es-ES" sz="4400" b="1">
              <a:latin typeface="Georgia" panose="02040502050405020303" pitchFamily="18" charset="0"/>
              <a:ea typeface="ＭＳ Ｐゴシック" panose="020B0600070205080204" pitchFamily="34" charset="-128"/>
            </a:endParaRPr>
          </a:p>
        </p:txBody>
      </p:sp>
      <p:sp>
        <p:nvSpPr>
          <p:cNvPr id="259076" name="Text Box 7">
            <a:extLst>
              <a:ext uri="{FF2B5EF4-FFF2-40B4-BE49-F238E27FC236}">
                <a16:creationId xmlns:a16="http://schemas.microsoft.com/office/drawing/2014/main" id="{642B2220-B98A-B09D-6EF5-DBB766268358}"/>
              </a:ext>
            </a:extLst>
          </p:cNvPr>
          <p:cNvSpPr txBox="1">
            <a:spLocks noChangeArrowheads="1"/>
          </p:cNvSpPr>
          <p:nvPr/>
        </p:nvSpPr>
        <p:spPr bwMode="auto">
          <a:xfrm>
            <a:off x="4568825" y="3348038"/>
            <a:ext cx="508000" cy="365125"/>
          </a:xfrm>
          <a:prstGeom prst="rect">
            <a:avLst/>
          </a:prstGeom>
          <a:solidFill>
            <a:srgbClr val="FFFFFF">
              <a:alpha val="0"/>
            </a:srgbClr>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algn="l" eaLnBrk="1" hangingPunct="1">
              <a:buFontTx/>
              <a:buNone/>
            </a:pPr>
            <a:r>
              <a:rPr lang="de-DE" altLang="es-ES" sz="1400">
                <a:latin typeface="Arial" panose="020B0604020202020204" pitchFamily="34" charset="0"/>
                <a:ea typeface="ＭＳ Ｐゴシック" panose="020B0600070205080204" pitchFamily="34" charset="-128"/>
              </a:rPr>
              <a:t>x</a:t>
            </a:r>
          </a:p>
        </p:txBody>
      </p:sp>
      <p:sp>
        <p:nvSpPr>
          <p:cNvPr id="2" name="Foliennummernplatzhalter 3">
            <a:extLst>
              <a:ext uri="{FF2B5EF4-FFF2-40B4-BE49-F238E27FC236}">
                <a16:creationId xmlns:a16="http://schemas.microsoft.com/office/drawing/2014/main" id="{9D3D7205-BE34-FA46-16D1-FDC0CC403FFA}"/>
              </a:ext>
            </a:extLst>
          </p:cNvPr>
          <p:cNvSpPr txBox="1">
            <a:spLocks/>
          </p:cNvSpPr>
          <p:nvPr/>
        </p:nvSpPr>
        <p:spPr>
          <a:xfrm>
            <a:off x="8229600" y="5787517"/>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15</a:t>
            </a:fld>
            <a:endParaRPr lang="en-US" sz="2000" dirty="0">
              <a:solidFill>
                <a:schemeClr val="bg1"/>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3">
            <a:extLst>
              <a:ext uri="{FF2B5EF4-FFF2-40B4-BE49-F238E27FC236}">
                <a16:creationId xmlns:a16="http://schemas.microsoft.com/office/drawing/2014/main" id="{AF71DF51-AB52-C281-4802-6552CEF05D46}"/>
              </a:ext>
            </a:extLst>
          </p:cNvPr>
          <p:cNvSpPr>
            <a:spLocks noGrp="1" noChangeArrowheads="1"/>
          </p:cNvSpPr>
          <p:nvPr>
            <p:ph type="body" idx="4294967295"/>
          </p:nvPr>
        </p:nvSpPr>
        <p:spPr>
          <a:xfrm>
            <a:off x="1209675" y="2276475"/>
            <a:ext cx="7934325" cy="3887788"/>
          </a:xfrm>
        </p:spPr>
        <p:txBody>
          <a:bodyPr lIns="0" tIns="0" rIns="0" bIns="0"/>
          <a:lstStyle/>
          <a:p>
            <a:pPr>
              <a:buFontTx/>
              <a:buNone/>
            </a:pPr>
            <a:r>
              <a:rPr lang="de-DE" altLang="es-ES"/>
              <a:t> </a:t>
            </a:r>
          </a:p>
        </p:txBody>
      </p:sp>
      <p:grpSp>
        <p:nvGrpSpPr>
          <p:cNvPr id="261123" name="Group 4">
            <a:extLst>
              <a:ext uri="{FF2B5EF4-FFF2-40B4-BE49-F238E27FC236}">
                <a16:creationId xmlns:a16="http://schemas.microsoft.com/office/drawing/2014/main" id="{0D66B482-0059-9141-E0E5-6255AEE47B5F}"/>
              </a:ext>
            </a:extLst>
          </p:cNvPr>
          <p:cNvGrpSpPr>
            <a:grpSpLocks/>
          </p:cNvGrpSpPr>
          <p:nvPr/>
        </p:nvGrpSpPr>
        <p:grpSpPr bwMode="auto">
          <a:xfrm>
            <a:off x="1908175" y="1628775"/>
            <a:ext cx="5546725" cy="4183063"/>
            <a:chOff x="1344" y="927"/>
            <a:chExt cx="5220" cy="4320"/>
          </a:xfrm>
        </p:grpSpPr>
        <p:sp>
          <p:nvSpPr>
            <p:cNvPr id="261124" name="Rectangle 5">
              <a:extLst>
                <a:ext uri="{FF2B5EF4-FFF2-40B4-BE49-F238E27FC236}">
                  <a16:creationId xmlns:a16="http://schemas.microsoft.com/office/drawing/2014/main" id="{555A5561-109D-6CA8-28F4-787203DB1ECA}"/>
                </a:ext>
              </a:extLst>
            </p:cNvPr>
            <p:cNvSpPr>
              <a:spLocks noChangeArrowheads="1"/>
            </p:cNvSpPr>
            <p:nvPr/>
          </p:nvSpPr>
          <p:spPr bwMode="auto">
            <a:xfrm>
              <a:off x="1344" y="927"/>
              <a:ext cx="5220" cy="4320"/>
            </a:xfrm>
            <a:prstGeom prst="rect">
              <a:avLst/>
            </a:prstGeom>
            <a:solidFill>
              <a:srgbClr val="969696">
                <a:alpha val="45097"/>
              </a:srgbClr>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spcBef>
                  <a:spcPct val="50000"/>
                </a:spcBef>
                <a:buFontTx/>
                <a:buNone/>
              </a:pPr>
              <a:endParaRPr lang="en-US" altLang="es-ES" sz="4400" b="1">
                <a:latin typeface="Georgia" panose="02040502050405020303" pitchFamily="18" charset="0"/>
                <a:ea typeface="ＭＳ Ｐゴシック" panose="020B0600070205080204" pitchFamily="34" charset="-128"/>
              </a:endParaRPr>
            </a:p>
          </p:txBody>
        </p:sp>
        <p:pic>
          <p:nvPicPr>
            <p:cNvPr id="261125" name="Picture 6" descr="http://www.martinsplatz.i-networx.de/nachbilder/img/test4a.gif">
              <a:extLst>
                <a:ext uri="{FF2B5EF4-FFF2-40B4-BE49-F238E27FC236}">
                  <a16:creationId xmlns:a16="http://schemas.microsoft.com/office/drawing/2014/main" id="{985A928E-1C1B-1E77-820D-35ADAF821AE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74" y="1437"/>
              <a:ext cx="3420" cy="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6" name="Text Box 7">
              <a:extLst>
                <a:ext uri="{FF2B5EF4-FFF2-40B4-BE49-F238E27FC236}">
                  <a16:creationId xmlns:a16="http://schemas.microsoft.com/office/drawing/2014/main" id="{8B336686-71D6-4611-A682-35F6235C3C20}"/>
                </a:ext>
              </a:extLst>
            </p:cNvPr>
            <p:cNvSpPr txBox="1">
              <a:spLocks noChangeArrowheads="1"/>
            </p:cNvSpPr>
            <p:nvPr/>
          </p:nvSpPr>
          <p:spPr bwMode="auto">
            <a:xfrm>
              <a:off x="3864" y="2730"/>
              <a:ext cx="540" cy="720"/>
            </a:xfrm>
            <a:prstGeom prst="rect">
              <a:avLst/>
            </a:prstGeom>
            <a:solidFill>
              <a:srgbClr val="FFFFFF">
                <a:alpha val="0"/>
              </a:srgbClr>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algn="l" eaLnBrk="1" hangingPunct="1">
                <a:buFontTx/>
                <a:buNone/>
              </a:pPr>
              <a:r>
                <a:rPr lang="de-DE" altLang="es-ES" sz="1200">
                  <a:latin typeface="Arial" panose="020B0604020202020204" pitchFamily="34" charset="0"/>
                  <a:ea typeface="ＭＳ Ｐゴシック" panose="020B0600070205080204" pitchFamily="34" charset="-128"/>
                </a:rPr>
                <a:t>x</a:t>
              </a:r>
              <a:endParaRPr lang="de-DE" altLang="es-ES" sz="1800">
                <a:latin typeface="Arial" panose="020B0604020202020204" pitchFamily="34" charset="0"/>
                <a:ea typeface="ＭＳ Ｐゴシック" panose="020B0600070205080204" pitchFamily="34" charset="-128"/>
              </a:endParaRPr>
            </a:p>
          </p:txBody>
        </p:sp>
      </p:grpSp>
      <p:sp>
        <p:nvSpPr>
          <p:cNvPr id="2" name="Foliennummernplatzhalter 3">
            <a:extLst>
              <a:ext uri="{FF2B5EF4-FFF2-40B4-BE49-F238E27FC236}">
                <a16:creationId xmlns:a16="http://schemas.microsoft.com/office/drawing/2014/main" id="{54524565-7FBB-5028-B239-1CAC8DD37B87}"/>
              </a:ext>
            </a:extLst>
          </p:cNvPr>
          <p:cNvSpPr txBox="1">
            <a:spLocks/>
          </p:cNvSpPr>
          <p:nvPr/>
        </p:nvSpPr>
        <p:spPr>
          <a:xfrm>
            <a:off x="8229600" y="5787517"/>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16</a:t>
            </a:fld>
            <a:endParaRPr lang="en-US" sz="2000" dirty="0">
              <a:solidFill>
                <a:schemeClr val="bg1"/>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3">
            <a:extLst>
              <a:ext uri="{FF2B5EF4-FFF2-40B4-BE49-F238E27FC236}">
                <a16:creationId xmlns:a16="http://schemas.microsoft.com/office/drawing/2014/main" id="{C8E0E92E-94FF-FCD8-068D-C5F1873FD824}"/>
              </a:ext>
            </a:extLst>
          </p:cNvPr>
          <p:cNvSpPr>
            <a:spLocks noGrp="1" noChangeArrowheads="1"/>
          </p:cNvSpPr>
          <p:nvPr>
            <p:ph type="body" idx="4294967295"/>
          </p:nvPr>
        </p:nvSpPr>
        <p:spPr>
          <a:xfrm>
            <a:off x="1209675" y="2276475"/>
            <a:ext cx="7934325" cy="3887788"/>
          </a:xfrm>
        </p:spPr>
        <p:txBody>
          <a:bodyPr lIns="0" tIns="0" rIns="0" bIns="0"/>
          <a:lstStyle/>
          <a:p>
            <a:pPr>
              <a:buFontTx/>
              <a:buNone/>
            </a:pPr>
            <a:r>
              <a:rPr lang="en-GB" altLang="es-ES"/>
              <a:t> </a:t>
            </a:r>
          </a:p>
        </p:txBody>
      </p:sp>
      <p:grpSp>
        <p:nvGrpSpPr>
          <p:cNvPr id="263171" name="Group 4">
            <a:extLst>
              <a:ext uri="{FF2B5EF4-FFF2-40B4-BE49-F238E27FC236}">
                <a16:creationId xmlns:a16="http://schemas.microsoft.com/office/drawing/2014/main" id="{5A25CC6A-9AF7-A30F-4C09-DE6CC6D2294F}"/>
              </a:ext>
            </a:extLst>
          </p:cNvPr>
          <p:cNvGrpSpPr>
            <a:grpSpLocks/>
          </p:cNvGrpSpPr>
          <p:nvPr/>
        </p:nvGrpSpPr>
        <p:grpSpPr bwMode="auto">
          <a:xfrm>
            <a:off x="1946275" y="1628775"/>
            <a:ext cx="5472113" cy="4176713"/>
            <a:chOff x="2095" y="1887"/>
            <a:chExt cx="5395" cy="4320"/>
          </a:xfrm>
        </p:grpSpPr>
        <p:sp>
          <p:nvSpPr>
            <p:cNvPr id="263172" name="Rectangle 5">
              <a:extLst>
                <a:ext uri="{FF2B5EF4-FFF2-40B4-BE49-F238E27FC236}">
                  <a16:creationId xmlns:a16="http://schemas.microsoft.com/office/drawing/2014/main" id="{06C1A801-F264-6B3D-F020-5E87BFDC9A5B}"/>
                </a:ext>
              </a:extLst>
            </p:cNvPr>
            <p:cNvSpPr>
              <a:spLocks noChangeArrowheads="1"/>
            </p:cNvSpPr>
            <p:nvPr/>
          </p:nvSpPr>
          <p:spPr bwMode="auto">
            <a:xfrm>
              <a:off x="2095" y="1887"/>
              <a:ext cx="2699" cy="4320"/>
            </a:xfrm>
            <a:prstGeom prst="rect">
              <a:avLst/>
            </a:prstGeom>
            <a:solidFill>
              <a:srgbClr val="FFFF00">
                <a:alpha val="45097"/>
              </a:srgbClr>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spcBef>
                  <a:spcPct val="50000"/>
                </a:spcBef>
                <a:buFontTx/>
                <a:buNone/>
              </a:pPr>
              <a:endParaRPr lang="en-US" altLang="es-ES" sz="4400" b="1">
                <a:latin typeface="Georgia" panose="02040502050405020303" pitchFamily="18" charset="0"/>
                <a:ea typeface="ＭＳ Ｐゴシック" panose="020B0600070205080204" pitchFamily="34" charset="-128"/>
              </a:endParaRPr>
            </a:p>
          </p:txBody>
        </p:sp>
        <p:sp>
          <p:nvSpPr>
            <p:cNvPr id="263173" name="Rectangle 6">
              <a:extLst>
                <a:ext uri="{FF2B5EF4-FFF2-40B4-BE49-F238E27FC236}">
                  <a16:creationId xmlns:a16="http://schemas.microsoft.com/office/drawing/2014/main" id="{88E80C0A-120F-D707-C8BD-BCACC9C1A488}"/>
                </a:ext>
              </a:extLst>
            </p:cNvPr>
            <p:cNvSpPr>
              <a:spLocks noChangeArrowheads="1"/>
            </p:cNvSpPr>
            <p:nvPr/>
          </p:nvSpPr>
          <p:spPr bwMode="auto">
            <a:xfrm>
              <a:off x="4791" y="1887"/>
              <a:ext cx="2699" cy="4320"/>
            </a:xfrm>
            <a:prstGeom prst="rect">
              <a:avLst/>
            </a:prstGeom>
            <a:solidFill>
              <a:srgbClr val="969696">
                <a:alpha val="45097"/>
              </a:srgbClr>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spcBef>
                  <a:spcPct val="50000"/>
                </a:spcBef>
                <a:buFontTx/>
                <a:buNone/>
              </a:pPr>
              <a:endParaRPr lang="en-US" altLang="es-ES" sz="4400" b="1">
                <a:latin typeface="Georgia" panose="02040502050405020303" pitchFamily="18" charset="0"/>
                <a:ea typeface="ＭＳ Ｐゴシック" panose="020B0600070205080204" pitchFamily="34" charset="-128"/>
              </a:endParaRPr>
            </a:p>
          </p:txBody>
        </p:sp>
      </p:grpSp>
      <p:sp>
        <p:nvSpPr>
          <p:cNvPr id="263174" name="Text Box 7">
            <a:extLst>
              <a:ext uri="{FF2B5EF4-FFF2-40B4-BE49-F238E27FC236}">
                <a16:creationId xmlns:a16="http://schemas.microsoft.com/office/drawing/2014/main" id="{9E27C221-2B02-C5E5-F919-11BCA4EA95A0}"/>
              </a:ext>
            </a:extLst>
          </p:cNvPr>
          <p:cNvSpPr txBox="1">
            <a:spLocks noChangeArrowheads="1"/>
          </p:cNvSpPr>
          <p:nvPr/>
        </p:nvSpPr>
        <p:spPr bwMode="auto">
          <a:xfrm>
            <a:off x="4568825" y="3348038"/>
            <a:ext cx="508000" cy="365125"/>
          </a:xfrm>
          <a:prstGeom prst="rect">
            <a:avLst/>
          </a:prstGeom>
          <a:solidFill>
            <a:srgbClr val="FFFFFF">
              <a:alpha val="0"/>
            </a:srgbClr>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algn="l" eaLnBrk="1" hangingPunct="1">
              <a:buFontTx/>
              <a:buNone/>
            </a:pPr>
            <a:r>
              <a:rPr lang="de-DE" altLang="es-ES" sz="1400">
                <a:latin typeface="Arial" panose="020B0604020202020204" pitchFamily="34" charset="0"/>
                <a:ea typeface="ＭＳ Ｐゴシック" panose="020B0600070205080204" pitchFamily="34" charset="-128"/>
              </a:rPr>
              <a:t>x</a:t>
            </a:r>
          </a:p>
        </p:txBody>
      </p:sp>
      <p:sp>
        <p:nvSpPr>
          <p:cNvPr id="2" name="Foliennummernplatzhalter 3">
            <a:extLst>
              <a:ext uri="{FF2B5EF4-FFF2-40B4-BE49-F238E27FC236}">
                <a16:creationId xmlns:a16="http://schemas.microsoft.com/office/drawing/2014/main" id="{7008BF3B-E3B7-1D58-3257-2A4C590B1AC2}"/>
              </a:ext>
            </a:extLst>
          </p:cNvPr>
          <p:cNvSpPr txBox="1">
            <a:spLocks/>
          </p:cNvSpPr>
          <p:nvPr/>
        </p:nvSpPr>
        <p:spPr>
          <a:xfrm>
            <a:off x="8229600" y="5787517"/>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17</a:t>
            </a:fld>
            <a:endParaRPr lang="en-US" sz="2000" dirty="0">
              <a:solidFill>
                <a:schemeClr val="bg1"/>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F39B6F85-2BDD-B902-785B-F9E1E8DEDC35}"/>
              </a:ext>
            </a:extLst>
          </p:cNvPr>
          <p:cNvSpPr>
            <a:spLocks noGrp="1" noChangeArrowheads="1"/>
          </p:cNvSpPr>
          <p:nvPr>
            <p:ph type="title" idx="4294967295"/>
          </p:nvPr>
        </p:nvSpPr>
        <p:spPr>
          <a:xfrm>
            <a:off x="1600200" y="445294"/>
            <a:ext cx="5638800" cy="639762"/>
          </a:xfrm>
        </p:spPr>
        <p:txBody>
          <a:bodyPr lIns="0" tIns="0" rIns="0" bIns="0" anchor="t">
            <a:normAutofit/>
          </a:bodyPr>
          <a:lstStyle/>
          <a:p>
            <a:r>
              <a:rPr lang="de-DE" altLang="es-ES" sz="3200" dirty="0">
                <a:solidFill>
                  <a:srgbClr val="C00000"/>
                </a:solidFill>
              </a:rPr>
              <a:t>Superposition </a:t>
            </a:r>
            <a:r>
              <a:rPr lang="de-DE" altLang="es-ES" sz="3200" dirty="0" err="1">
                <a:solidFill>
                  <a:srgbClr val="C00000"/>
                </a:solidFill>
              </a:rPr>
              <a:t>of</a:t>
            </a:r>
            <a:r>
              <a:rPr lang="de-DE" altLang="es-ES" sz="3200" dirty="0">
                <a:solidFill>
                  <a:srgbClr val="C00000"/>
                </a:solidFill>
              </a:rPr>
              <a:t> </a:t>
            </a:r>
            <a:r>
              <a:rPr lang="de-DE" altLang="es-ES" sz="3200" dirty="0" err="1">
                <a:solidFill>
                  <a:srgbClr val="C00000"/>
                </a:solidFill>
              </a:rPr>
              <a:t>faces</a:t>
            </a:r>
            <a:endParaRPr lang="de-DE" altLang="es-ES" sz="3200" dirty="0">
              <a:solidFill>
                <a:srgbClr val="C00000"/>
              </a:solidFill>
            </a:endParaRPr>
          </a:p>
        </p:txBody>
      </p:sp>
      <p:pic>
        <p:nvPicPr>
          <p:cNvPr id="581636" name="Picture 4" descr="female">
            <a:extLst>
              <a:ext uri="{FF2B5EF4-FFF2-40B4-BE49-F238E27FC236}">
                <a16:creationId xmlns:a16="http://schemas.microsoft.com/office/drawing/2014/main" id="{5674088E-FEFA-17FC-F14A-62D7FE15D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495550"/>
            <a:ext cx="3198812"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637" name="Picture 5" descr="androgyne">
            <a:extLst>
              <a:ext uri="{FF2B5EF4-FFF2-40B4-BE49-F238E27FC236}">
                <a16:creationId xmlns:a16="http://schemas.microsoft.com/office/drawing/2014/main" id="{AF13D71F-82A3-0A7F-AB8C-8F6D8AFB4A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492375"/>
            <a:ext cx="3198812"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638" name="Picture 6" descr="male">
            <a:extLst>
              <a:ext uri="{FF2B5EF4-FFF2-40B4-BE49-F238E27FC236}">
                <a16:creationId xmlns:a16="http://schemas.microsoft.com/office/drawing/2014/main" id="{0C6A0613-6ED8-E734-6AEA-AD1842D70E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2493963"/>
            <a:ext cx="3198812"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639" name="Picture 7" descr="androgyne">
            <a:extLst>
              <a:ext uri="{FF2B5EF4-FFF2-40B4-BE49-F238E27FC236}">
                <a16:creationId xmlns:a16="http://schemas.microsoft.com/office/drawing/2014/main" id="{6B4A3735-8DD4-9A16-FD83-D3C15AE24B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493963"/>
            <a:ext cx="3198812"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3" name="Rectangle 3">
            <a:extLst>
              <a:ext uri="{FF2B5EF4-FFF2-40B4-BE49-F238E27FC236}">
                <a16:creationId xmlns:a16="http://schemas.microsoft.com/office/drawing/2014/main" id="{393FE40F-AC2E-EAC6-79CA-1E2DB45F23F4}"/>
              </a:ext>
            </a:extLst>
          </p:cNvPr>
          <p:cNvSpPr>
            <a:spLocks noGrp="1" noChangeArrowheads="1"/>
          </p:cNvSpPr>
          <p:nvPr>
            <p:ph idx="4294967295"/>
          </p:nvPr>
        </p:nvSpPr>
        <p:spPr>
          <a:xfrm>
            <a:off x="741363" y="2349500"/>
            <a:ext cx="7934325" cy="3887788"/>
          </a:xfrm>
        </p:spPr>
        <p:txBody>
          <a:bodyPr lIns="0" tIns="0" rIns="0" bIns="0"/>
          <a:lstStyle/>
          <a:p>
            <a:endParaRPr lang="de-DE" altLang="es-ES"/>
          </a:p>
          <a:p>
            <a:endParaRPr lang="de-DE" altLang="es-ES"/>
          </a:p>
          <a:p>
            <a:endParaRPr lang="de-DE" altLang="es-ES"/>
          </a:p>
          <a:p>
            <a:pPr algn="ctr">
              <a:buFontTx/>
              <a:buNone/>
            </a:pPr>
            <a:r>
              <a:rPr lang="de-DE" altLang="es-ES"/>
              <a:t>x</a:t>
            </a:r>
          </a:p>
        </p:txBody>
      </p:sp>
      <p:sp>
        <p:nvSpPr>
          <p:cNvPr id="2" name="Foliennummernplatzhalter 3">
            <a:extLst>
              <a:ext uri="{FF2B5EF4-FFF2-40B4-BE49-F238E27FC236}">
                <a16:creationId xmlns:a16="http://schemas.microsoft.com/office/drawing/2014/main" id="{2C3019B2-0C58-3C34-02C6-BF68ACBB26BB}"/>
              </a:ext>
            </a:extLst>
          </p:cNvPr>
          <p:cNvSpPr txBox="1">
            <a:spLocks/>
          </p:cNvSpPr>
          <p:nvPr/>
        </p:nvSpPr>
        <p:spPr>
          <a:xfrm>
            <a:off x="8229600" y="5787517"/>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18</a:t>
            </a:fld>
            <a:endParaRPr lang="en-US" sz="2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16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16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16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1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2A11553E-CA26-F65A-7B8A-4C81E6C9E81C}"/>
              </a:ext>
            </a:extLst>
          </p:cNvPr>
          <p:cNvSpPr>
            <a:spLocks noGrp="1" noChangeArrowheads="1"/>
          </p:cNvSpPr>
          <p:nvPr>
            <p:ph type="title" idx="4294967295"/>
          </p:nvPr>
        </p:nvSpPr>
        <p:spPr>
          <a:xfrm>
            <a:off x="1219200" y="536448"/>
            <a:ext cx="6248400" cy="715962"/>
          </a:xfrm>
        </p:spPr>
        <p:txBody>
          <a:bodyPr lIns="0" tIns="0" rIns="0" bIns="0" anchor="t">
            <a:normAutofit/>
          </a:bodyPr>
          <a:lstStyle/>
          <a:p>
            <a:r>
              <a:rPr lang="de-DE" altLang="es-ES" sz="3200" dirty="0" err="1">
                <a:solidFill>
                  <a:srgbClr val="C00000"/>
                </a:solidFill>
              </a:rPr>
              <a:t>Structure</a:t>
            </a:r>
            <a:r>
              <a:rPr lang="de-DE" altLang="es-ES" sz="3200" dirty="0">
                <a:solidFill>
                  <a:srgbClr val="C00000"/>
                </a:solidFill>
              </a:rPr>
              <a:t> </a:t>
            </a:r>
            <a:r>
              <a:rPr lang="de-DE" altLang="es-ES" sz="3200" dirty="0" err="1">
                <a:solidFill>
                  <a:srgbClr val="C00000"/>
                </a:solidFill>
              </a:rPr>
              <a:t>of</a:t>
            </a:r>
            <a:r>
              <a:rPr lang="de-DE" altLang="es-ES" sz="3200" dirty="0">
                <a:solidFill>
                  <a:srgbClr val="C00000"/>
                </a:solidFill>
              </a:rPr>
              <a:t> </a:t>
            </a:r>
            <a:r>
              <a:rPr lang="de-DE" altLang="es-ES" sz="3200" dirty="0" err="1">
                <a:solidFill>
                  <a:srgbClr val="C00000"/>
                </a:solidFill>
              </a:rPr>
              <a:t>the</a:t>
            </a:r>
            <a:r>
              <a:rPr lang="de-DE" altLang="es-ES" sz="3200" dirty="0">
                <a:solidFill>
                  <a:srgbClr val="C00000"/>
                </a:solidFill>
              </a:rPr>
              <a:t> </a:t>
            </a:r>
            <a:r>
              <a:rPr lang="de-DE" altLang="es-ES" sz="3200" dirty="0" err="1">
                <a:solidFill>
                  <a:srgbClr val="C00000"/>
                </a:solidFill>
              </a:rPr>
              <a:t>task</a:t>
            </a:r>
            <a:endParaRPr lang="de-DE" altLang="es-ES" sz="3200" dirty="0">
              <a:solidFill>
                <a:srgbClr val="C00000"/>
              </a:solidFill>
            </a:endParaRPr>
          </a:p>
        </p:txBody>
      </p:sp>
      <p:sp>
        <p:nvSpPr>
          <p:cNvPr id="267267" name="Rectangle 4">
            <a:extLst>
              <a:ext uri="{FF2B5EF4-FFF2-40B4-BE49-F238E27FC236}">
                <a16:creationId xmlns:a16="http://schemas.microsoft.com/office/drawing/2014/main" id="{FB8A3A0A-57BC-07C5-E003-218673B5408F}"/>
              </a:ext>
            </a:extLst>
          </p:cNvPr>
          <p:cNvSpPr>
            <a:spLocks noGrp="1" noChangeArrowheads="1"/>
          </p:cNvSpPr>
          <p:nvPr>
            <p:ph idx="4294967295"/>
          </p:nvPr>
        </p:nvSpPr>
        <p:spPr>
          <a:xfrm>
            <a:off x="372630" y="1447800"/>
            <a:ext cx="7467600" cy="4873752"/>
          </a:xfrm>
        </p:spPr>
        <p:txBody>
          <a:bodyPr lIns="0" tIns="0" rIns="0" bIns="0"/>
          <a:lstStyle/>
          <a:p>
            <a:endParaRPr lang="de-DE" altLang="es-ES"/>
          </a:p>
          <a:p>
            <a:endParaRPr lang="de-DE" altLang="es-ES"/>
          </a:p>
          <a:p>
            <a:endParaRPr lang="de-DE" altLang="es-ES"/>
          </a:p>
          <a:p>
            <a:endParaRPr lang="de-DE" altLang="es-ES"/>
          </a:p>
        </p:txBody>
      </p:sp>
      <p:grpSp>
        <p:nvGrpSpPr>
          <p:cNvPr id="267268" name="Group 8">
            <a:extLst>
              <a:ext uri="{FF2B5EF4-FFF2-40B4-BE49-F238E27FC236}">
                <a16:creationId xmlns:a16="http://schemas.microsoft.com/office/drawing/2014/main" id="{5406B5C1-9F94-8811-ED78-8F983EE3616B}"/>
              </a:ext>
            </a:extLst>
          </p:cNvPr>
          <p:cNvGrpSpPr>
            <a:grpSpLocks/>
          </p:cNvGrpSpPr>
          <p:nvPr/>
        </p:nvGrpSpPr>
        <p:grpSpPr bwMode="auto">
          <a:xfrm>
            <a:off x="1600200" y="2043987"/>
            <a:ext cx="5683250" cy="2143125"/>
            <a:chOff x="1226" y="1797"/>
            <a:chExt cx="3580" cy="1350"/>
          </a:xfrm>
        </p:grpSpPr>
        <p:pic>
          <p:nvPicPr>
            <p:cNvPr id="267269" name="Picture 5" descr="androgyne">
              <a:extLst>
                <a:ext uri="{FF2B5EF4-FFF2-40B4-BE49-F238E27FC236}">
                  <a16:creationId xmlns:a16="http://schemas.microsoft.com/office/drawing/2014/main" id="{A2089927-1D7C-5DEC-C588-DD7FBBA71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 y="1797"/>
              <a:ext cx="1200"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0" name="Picture 6" descr="male">
              <a:extLst>
                <a:ext uri="{FF2B5EF4-FFF2-40B4-BE49-F238E27FC236}">
                  <a16:creationId xmlns:a16="http://schemas.microsoft.com/office/drawing/2014/main" id="{14B9A257-310C-FE2E-C38A-10C07C59C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 y="1797"/>
              <a:ext cx="1200"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1" name="Picture 7" descr="female">
              <a:extLst>
                <a:ext uri="{FF2B5EF4-FFF2-40B4-BE49-F238E27FC236}">
                  <a16:creationId xmlns:a16="http://schemas.microsoft.com/office/drawing/2014/main" id="{F864475C-7DBC-C9F9-7234-5B38243C77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 y="1797"/>
              <a:ext cx="1200"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7272" name="Rectangle 3">
            <a:extLst>
              <a:ext uri="{FF2B5EF4-FFF2-40B4-BE49-F238E27FC236}">
                <a16:creationId xmlns:a16="http://schemas.microsoft.com/office/drawing/2014/main" id="{491D4751-6F26-C744-AFAC-98B5548694AD}"/>
              </a:ext>
            </a:extLst>
          </p:cNvPr>
          <p:cNvSpPr>
            <a:spLocks noChangeArrowheads="1"/>
          </p:cNvSpPr>
          <p:nvPr/>
        </p:nvSpPr>
        <p:spPr bwMode="auto">
          <a:xfrm>
            <a:off x="1317625" y="4814013"/>
            <a:ext cx="69723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algn="just" eaLnBrk="1" hangingPunct="1">
              <a:spcBef>
                <a:spcPct val="20000"/>
              </a:spcBef>
              <a:buFontTx/>
              <a:buNone/>
            </a:pPr>
            <a:r>
              <a:rPr lang="de-DE" altLang="es-ES" dirty="0" err="1">
                <a:latin typeface="+mj-lt"/>
                <a:ea typeface="ＭＳ Ｐゴシック" panose="020B0600070205080204" pitchFamily="34" charset="-128"/>
              </a:rPr>
              <a:t>Left</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superposition</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of</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female</a:t>
            </a:r>
            <a:r>
              <a:rPr lang="de-DE" altLang="es-ES" dirty="0">
                <a:latin typeface="+mj-lt"/>
                <a:ea typeface="ＭＳ Ｐゴシック" panose="020B0600070205080204" pitchFamily="34" charset="-128"/>
              </a:rPr>
              <a:t> human </a:t>
            </a:r>
            <a:r>
              <a:rPr lang="de-DE" altLang="es-ES" dirty="0" err="1">
                <a:latin typeface="+mj-lt"/>
                <a:ea typeface="ＭＳ Ｐゴシック" panose="020B0600070205080204" pitchFamily="34" charset="-128"/>
              </a:rPr>
              <a:t>faces</a:t>
            </a:r>
            <a:endParaRPr lang="de-DE" altLang="es-ES" dirty="0">
              <a:latin typeface="+mj-lt"/>
              <a:ea typeface="ＭＳ Ｐゴシック" panose="020B0600070205080204" pitchFamily="34" charset="-128"/>
            </a:endParaRPr>
          </a:p>
          <a:p>
            <a:pPr algn="just" eaLnBrk="1" hangingPunct="1">
              <a:spcBef>
                <a:spcPct val="20000"/>
              </a:spcBef>
              <a:buFontTx/>
              <a:buNone/>
            </a:pPr>
            <a:r>
              <a:rPr lang="de-DE" altLang="es-ES" dirty="0">
                <a:latin typeface="+mj-lt"/>
                <a:ea typeface="ＭＳ Ｐゴシック" panose="020B0600070205080204" pitchFamily="34" charset="-128"/>
              </a:rPr>
              <a:t>Right: </a:t>
            </a:r>
            <a:r>
              <a:rPr lang="de-DE" altLang="es-ES" dirty="0" err="1">
                <a:latin typeface="+mj-lt"/>
                <a:ea typeface="ＭＳ Ｐゴシック" panose="020B0600070205080204" pitchFamily="34" charset="-128"/>
              </a:rPr>
              <a:t>superposition</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of</a:t>
            </a:r>
            <a:r>
              <a:rPr lang="de-DE" altLang="es-ES" dirty="0">
                <a:latin typeface="+mj-lt"/>
                <a:ea typeface="ＭＳ Ｐゴシック" panose="020B0600070205080204" pitchFamily="34" charset="-128"/>
              </a:rPr>
              <a:t> male human </a:t>
            </a:r>
            <a:r>
              <a:rPr lang="de-DE" altLang="es-ES" dirty="0" err="1">
                <a:latin typeface="+mj-lt"/>
                <a:ea typeface="ＭＳ Ｐゴシック" panose="020B0600070205080204" pitchFamily="34" charset="-128"/>
              </a:rPr>
              <a:t>faces</a:t>
            </a:r>
            <a:endParaRPr lang="de-DE" altLang="es-ES" dirty="0">
              <a:latin typeface="+mj-lt"/>
              <a:ea typeface="ＭＳ Ｐゴシック" panose="020B0600070205080204" pitchFamily="34" charset="-128"/>
            </a:endParaRPr>
          </a:p>
          <a:p>
            <a:pPr algn="just" eaLnBrk="1" hangingPunct="1">
              <a:spcBef>
                <a:spcPct val="20000"/>
              </a:spcBef>
              <a:buFontTx/>
              <a:buNone/>
            </a:pPr>
            <a:r>
              <a:rPr lang="de-DE" altLang="es-ES" dirty="0">
                <a:latin typeface="+mj-lt"/>
                <a:ea typeface="ＭＳ Ｐゴシック" panose="020B0600070205080204" pitchFamily="34" charset="-128"/>
              </a:rPr>
              <a:t>Middle: </a:t>
            </a:r>
            <a:r>
              <a:rPr lang="de-DE" altLang="es-ES" dirty="0" err="1">
                <a:latin typeface="+mj-lt"/>
                <a:ea typeface="ＭＳ Ｐゴシック" panose="020B0600070205080204" pitchFamily="34" charset="-128"/>
              </a:rPr>
              <a:t>superposition</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of</a:t>
            </a:r>
            <a:r>
              <a:rPr lang="de-DE" altLang="es-ES" dirty="0">
                <a:latin typeface="+mj-lt"/>
                <a:ea typeface="ＭＳ Ｐゴシック" panose="020B0600070205080204" pitchFamily="34" charset="-128"/>
              </a:rPr>
              <a:t> male and </a:t>
            </a:r>
            <a:r>
              <a:rPr lang="de-DE" altLang="es-ES" dirty="0" err="1">
                <a:latin typeface="+mj-lt"/>
                <a:ea typeface="ＭＳ Ｐゴシック" panose="020B0600070205080204" pitchFamily="34" charset="-128"/>
              </a:rPr>
              <a:t>female</a:t>
            </a:r>
            <a:r>
              <a:rPr lang="de-DE" altLang="es-ES" dirty="0">
                <a:latin typeface="+mj-lt"/>
                <a:ea typeface="ＭＳ Ｐゴシック" panose="020B0600070205080204" pitchFamily="34" charset="-128"/>
              </a:rPr>
              <a:t>  </a:t>
            </a:r>
            <a:r>
              <a:rPr lang="de-DE" altLang="es-ES" dirty="0" err="1">
                <a:latin typeface="+mj-lt"/>
                <a:ea typeface="ＭＳ Ｐゴシック" panose="020B0600070205080204" pitchFamily="34" charset="-128"/>
              </a:rPr>
              <a:t>faces</a:t>
            </a:r>
            <a:endParaRPr lang="de-DE" altLang="es-ES" dirty="0">
              <a:latin typeface="+mj-lt"/>
              <a:ea typeface="ＭＳ Ｐゴシック" panose="020B0600070205080204" pitchFamily="34" charset="-128"/>
            </a:endParaRPr>
          </a:p>
          <a:p>
            <a:pPr algn="just" eaLnBrk="1" hangingPunct="1">
              <a:spcBef>
                <a:spcPct val="20000"/>
              </a:spcBef>
              <a:buFontTx/>
              <a:buChar char="›"/>
            </a:pPr>
            <a:endParaRPr lang="de-DE" altLang="es-ES" dirty="0">
              <a:latin typeface="Georgia" panose="02040502050405020303" pitchFamily="18" charset="0"/>
              <a:ea typeface="ＭＳ Ｐゴシック" panose="020B0600070205080204" pitchFamily="34" charset="-128"/>
            </a:endParaRPr>
          </a:p>
          <a:p>
            <a:pPr algn="just" eaLnBrk="1" hangingPunct="1">
              <a:spcBef>
                <a:spcPct val="20000"/>
              </a:spcBef>
              <a:buFontTx/>
              <a:buChar char="›"/>
            </a:pPr>
            <a:endParaRPr lang="de-DE" altLang="es-ES" dirty="0">
              <a:solidFill>
                <a:schemeClr val="bg2"/>
              </a:solidFill>
              <a:latin typeface="Georgia" panose="02040502050405020303" pitchFamily="18" charset="0"/>
              <a:ea typeface="ＭＳ Ｐゴシック" panose="020B0600070205080204" pitchFamily="34" charset="-128"/>
            </a:endParaRPr>
          </a:p>
          <a:p>
            <a:pPr algn="just" eaLnBrk="1" hangingPunct="1">
              <a:spcBef>
                <a:spcPct val="20000"/>
              </a:spcBef>
              <a:buFontTx/>
              <a:buChar char="›"/>
            </a:pPr>
            <a:endParaRPr lang="de-DE" altLang="es-ES" sz="2500" dirty="0">
              <a:solidFill>
                <a:schemeClr val="bg2"/>
              </a:solidFill>
              <a:latin typeface="Georgia" panose="02040502050405020303" pitchFamily="18" charset="0"/>
              <a:ea typeface="ＭＳ Ｐゴシック" panose="020B0600070205080204" pitchFamily="34" charset="-128"/>
            </a:endParaRPr>
          </a:p>
        </p:txBody>
      </p:sp>
      <p:sp>
        <p:nvSpPr>
          <p:cNvPr id="2" name="Foliennummernplatzhalter 3">
            <a:extLst>
              <a:ext uri="{FF2B5EF4-FFF2-40B4-BE49-F238E27FC236}">
                <a16:creationId xmlns:a16="http://schemas.microsoft.com/office/drawing/2014/main" id="{E683B9BD-F7D4-B236-255B-33B263C775B3}"/>
              </a:ext>
            </a:extLst>
          </p:cNvPr>
          <p:cNvSpPr txBox="1">
            <a:spLocks/>
          </p:cNvSpPr>
          <p:nvPr/>
        </p:nvSpPr>
        <p:spPr>
          <a:xfrm>
            <a:off x="8229600" y="5787517"/>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19</a:t>
            </a:fld>
            <a:endParaRPr lang="en-US" sz="2000" dirty="0">
              <a:solidFill>
                <a:schemeClr val="bg1"/>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90016" y="3048000"/>
            <a:ext cx="7239000" cy="3962400"/>
          </a:xfrm>
        </p:spPr>
        <p:txBody>
          <a:bodyPr>
            <a:normAutofit/>
          </a:bodyPr>
          <a:lstStyle/>
          <a:p>
            <a:r>
              <a:rPr lang="en-GB" dirty="0" err="1"/>
              <a:t>Bohrs</a:t>
            </a:r>
            <a:r>
              <a:rPr lang="en-GB" dirty="0"/>
              <a:t> Atomic Model </a:t>
            </a:r>
          </a:p>
          <a:p>
            <a:r>
              <a:rPr lang="en-GB" dirty="0"/>
              <a:t>The Idea of Complementarity</a:t>
            </a:r>
          </a:p>
          <a:p>
            <a:r>
              <a:rPr lang="en-GB" dirty="0"/>
              <a:t>Bounded Rationality</a:t>
            </a:r>
          </a:p>
          <a:p>
            <a:endParaRPr lang="en-GB" dirty="0"/>
          </a:p>
          <a:p>
            <a:endParaRPr lang="en-GB" dirty="0"/>
          </a:p>
        </p:txBody>
      </p:sp>
      <p:sp>
        <p:nvSpPr>
          <p:cNvPr id="4" name="Foliennummernplatzhalter 3">
            <a:extLst>
              <a:ext uri="{FF2B5EF4-FFF2-40B4-BE49-F238E27FC236}">
                <a16:creationId xmlns:a16="http://schemas.microsoft.com/office/drawing/2014/main" id="{047BE8CA-A647-4A4E-A5B5-2F559685F275}"/>
              </a:ext>
            </a:extLst>
          </p:cNvPr>
          <p:cNvSpPr>
            <a:spLocks noGrp="1"/>
          </p:cNvSpPr>
          <p:nvPr>
            <p:ph type="sldNum" sz="quarter" idx="15"/>
          </p:nvPr>
        </p:nvSpPr>
        <p:spPr/>
        <p:txBody>
          <a:bodyPr/>
          <a:lstStyle/>
          <a:p>
            <a:fld id="{B6F15528-21DE-4FAA-801E-634DDDAF4B2B}" type="slidenum">
              <a:rPr lang="en-US" smtClean="0"/>
              <a:pPr/>
              <a:t>2</a:t>
            </a:fld>
            <a:endParaRPr lang="en-US" dirty="0"/>
          </a:p>
        </p:txBody>
      </p:sp>
      <p:sp>
        <p:nvSpPr>
          <p:cNvPr id="5" name="Title 1">
            <a:extLst>
              <a:ext uri="{FF2B5EF4-FFF2-40B4-BE49-F238E27FC236}">
                <a16:creationId xmlns:a16="http://schemas.microsoft.com/office/drawing/2014/main" id="{5B446C17-E335-A532-BE2A-FAD38BBB5DDA}"/>
              </a:ext>
            </a:extLst>
          </p:cNvPr>
          <p:cNvSpPr txBox="1">
            <a:spLocks/>
          </p:cNvSpPr>
          <p:nvPr/>
        </p:nvSpPr>
        <p:spPr>
          <a:xfrm>
            <a:off x="699516" y="581960"/>
            <a:ext cx="7620000" cy="2178558"/>
          </a:xfrm>
          <a:prstGeom prst="rect">
            <a:avLst/>
          </a:prstGeom>
          <a:solidFill>
            <a:srgbClr val="FFC000"/>
          </a:solidFill>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GB" sz="3200" dirty="0">
                <a:solidFill>
                  <a:schemeClr val="tx1"/>
                </a:solidFill>
              </a:rPr>
              <a:t>Introduction: Historical Background</a:t>
            </a:r>
            <a:br>
              <a:rPr lang="en-GB" sz="2800" dirty="0">
                <a:solidFill>
                  <a:srgbClr val="008000"/>
                </a:solidFill>
              </a:rPr>
            </a:br>
            <a:br>
              <a:rPr lang="en-GB" sz="2800" dirty="0">
                <a:solidFill>
                  <a:srgbClr val="008000"/>
                </a:solidFill>
              </a:rPr>
            </a:br>
            <a:endParaRPr lang="en-GB" sz="2800" dirty="0">
              <a:solidFill>
                <a:srgbClr val="008000"/>
              </a:solidFill>
            </a:endParaRPr>
          </a:p>
        </p:txBody>
      </p:sp>
    </p:spTree>
    <p:extLst>
      <p:ext uri="{BB962C8B-B14F-4D97-AF65-F5344CB8AC3E}">
        <p14:creationId xmlns:p14="http://schemas.microsoft.com/office/powerpoint/2010/main" val="1844830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D5E6B7B-A1E8-8E23-F399-1B49F5249E99}"/>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3" name="Rectangle 2">
            <a:extLst>
              <a:ext uri="{FF2B5EF4-FFF2-40B4-BE49-F238E27FC236}">
                <a16:creationId xmlns:a16="http://schemas.microsoft.com/office/drawing/2014/main" id="{5AB6AFD1-8365-E9D8-2214-8B921967C13B}"/>
              </a:ext>
            </a:extLst>
          </p:cNvPr>
          <p:cNvSpPr txBox="1">
            <a:spLocks noRot="1" noChangeArrowheads="1"/>
          </p:cNvSpPr>
          <p:nvPr/>
        </p:nvSpPr>
        <p:spPr>
          <a:xfrm>
            <a:off x="1219200" y="838200"/>
            <a:ext cx="6063457" cy="657225"/>
          </a:xfrm>
          <a:prstGeom prst="rect">
            <a:avLst/>
          </a:prstGeom>
        </p:spPr>
        <p:txBody>
          <a:bodyPr vert="horz" lIns="91440" tIns="45720" rIns="91440" bIns="45720"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altLang="es-ES" dirty="0">
                <a:solidFill>
                  <a:srgbClr val="C00000"/>
                </a:solidFill>
              </a:rPr>
              <a:t>Superposition of Concepts</a:t>
            </a:r>
          </a:p>
        </p:txBody>
      </p:sp>
      <p:sp>
        <p:nvSpPr>
          <p:cNvPr id="4" name="Rectangle 3">
            <a:extLst>
              <a:ext uri="{FF2B5EF4-FFF2-40B4-BE49-F238E27FC236}">
                <a16:creationId xmlns:a16="http://schemas.microsoft.com/office/drawing/2014/main" id="{375CFF92-8A11-016A-00DA-3E2D6D6F3A5C}"/>
              </a:ext>
            </a:extLst>
          </p:cNvPr>
          <p:cNvSpPr txBox="1">
            <a:spLocks noRot="1" noChangeArrowheads="1"/>
          </p:cNvSpPr>
          <p:nvPr/>
        </p:nvSpPr>
        <p:spPr>
          <a:xfrm>
            <a:off x="533400" y="1821657"/>
            <a:ext cx="7704138" cy="4176712"/>
          </a:xfrm>
          <a:prstGeom prst="rect">
            <a:avLst/>
          </a:prstGeom>
        </p:spPr>
        <p:txBody>
          <a:bodyPr vert="horz" lIns="91440" tIns="45720" rIns="91440" bIns="45720">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476250" indent="-476250">
              <a:spcBef>
                <a:spcPct val="40000"/>
              </a:spcBef>
            </a:pPr>
            <a:r>
              <a:rPr lang="en-US" altLang="es-ES" dirty="0"/>
              <a:t>Many puzzles of bounded rationality can be treated as superposition effects (exploiting phase parameters)</a:t>
            </a:r>
          </a:p>
          <a:p>
            <a:pPr marL="842010" lvl="1" indent="-476250">
              <a:spcBef>
                <a:spcPts val="300"/>
              </a:spcBef>
            </a:pPr>
            <a:r>
              <a:rPr lang="en-US" altLang="es-ES" dirty="0"/>
              <a:t>Hawaian vacation</a:t>
            </a:r>
          </a:p>
          <a:p>
            <a:pPr marL="842010" lvl="1" indent="-476250">
              <a:spcBef>
                <a:spcPts val="300"/>
              </a:spcBef>
            </a:pPr>
            <a:r>
              <a:rPr lang="en-US" altLang="es-ES" dirty="0"/>
              <a:t>Conjunction puzzle </a:t>
            </a:r>
          </a:p>
          <a:p>
            <a:pPr marL="842010" lvl="1" indent="-476250">
              <a:spcBef>
                <a:spcPts val="300"/>
              </a:spcBef>
            </a:pPr>
            <a:r>
              <a:rPr lang="en-US" altLang="es-ES" dirty="0"/>
              <a:t>Ellsberg puzzle, order effects,…</a:t>
            </a:r>
            <a:br>
              <a:rPr lang="en-US" altLang="es-ES" dirty="0"/>
            </a:br>
            <a:r>
              <a:rPr lang="en-US" altLang="es-ES" dirty="0"/>
              <a:t>(some but not all can be resolved by using prospect theory)</a:t>
            </a:r>
          </a:p>
          <a:p>
            <a:pPr marL="842010" lvl="1" indent="-476250">
              <a:spcBef>
                <a:spcPts val="300"/>
              </a:spcBef>
            </a:pPr>
            <a:endParaRPr lang="en-US" altLang="es-ES" dirty="0"/>
          </a:p>
          <a:p>
            <a:pPr marL="476250" indent="-476250"/>
            <a:r>
              <a:rPr lang="en-US" altLang="es-ES" dirty="0"/>
              <a:t>Hampton: membership values for concepts</a:t>
            </a:r>
          </a:p>
          <a:p>
            <a:pPr marL="842010" lvl="1" indent="-476250"/>
            <a:r>
              <a:rPr lang="en-US" altLang="es-ES" dirty="0"/>
              <a:t>a library is a dwelling vs. a library is a building and dwelling.</a:t>
            </a:r>
          </a:p>
        </p:txBody>
      </p:sp>
    </p:spTree>
    <p:extLst>
      <p:ext uri="{BB962C8B-B14F-4D97-AF65-F5344CB8AC3E}">
        <p14:creationId xmlns:p14="http://schemas.microsoft.com/office/powerpoint/2010/main" val="186130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3" name="Rectangle 2">
            <a:extLst>
              <a:ext uri="{FF2B5EF4-FFF2-40B4-BE49-F238E27FC236}">
                <a16:creationId xmlns:a16="http://schemas.microsoft.com/office/drawing/2014/main" id="{A8741EA0-2688-677F-C2DC-62CA8819C98D}"/>
              </a:ext>
            </a:extLst>
          </p:cNvPr>
          <p:cNvSpPr>
            <a:spLocks noGrp="1" noRot="1" noChangeArrowheads="1"/>
          </p:cNvSpPr>
          <p:nvPr>
            <p:ph type="title" idx="4294967295"/>
          </p:nvPr>
        </p:nvSpPr>
        <p:spPr>
          <a:xfrm>
            <a:off x="946943" y="812006"/>
            <a:ext cx="6063457" cy="657225"/>
          </a:xfrm>
        </p:spPr>
        <p:txBody>
          <a:bodyPr lIns="91440" tIns="45720" rIns="91440" bIns="45720" anchor="ctr"/>
          <a:lstStyle/>
          <a:p>
            <a:pPr eaLnBrk="1" hangingPunct="1"/>
            <a:r>
              <a:rPr lang="en-US" altLang="es-ES" dirty="0">
                <a:solidFill>
                  <a:srgbClr val="C00000"/>
                </a:solidFill>
              </a:rPr>
              <a:t>Vagueness and typicality</a:t>
            </a:r>
          </a:p>
        </p:txBody>
      </p:sp>
      <p:sp>
        <p:nvSpPr>
          <p:cNvPr id="425987" name="Rectangle 3">
            <a:extLst>
              <a:ext uri="{FF2B5EF4-FFF2-40B4-BE49-F238E27FC236}">
                <a16:creationId xmlns:a16="http://schemas.microsoft.com/office/drawing/2014/main" id="{DCB86A7A-992A-160A-F9A9-668036DBDF0C}"/>
              </a:ext>
            </a:extLst>
          </p:cNvPr>
          <p:cNvSpPr>
            <a:spLocks noGrp="1" noRot="1" noChangeArrowheads="1"/>
          </p:cNvSpPr>
          <p:nvPr>
            <p:ph type="body" idx="4294967295"/>
          </p:nvPr>
        </p:nvSpPr>
        <p:spPr>
          <a:xfrm>
            <a:off x="533400" y="1821657"/>
            <a:ext cx="7704138" cy="4176712"/>
          </a:xfrm>
        </p:spPr>
        <p:txBody>
          <a:bodyPr lIns="91440" tIns="45720" rIns="91440" bIns="45720"/>
          <a:lstStyle/>
          <a:p>
            <a:pPr marL="476250" indent="-476250" eaLnBrk="1" hangingPunct="1">
              <a:spcBef>
                <a:spcPct val="40000"/>
              </a:spcBef>
            </a:pPr>
            <a:r>
              <a:rPr lang="en-US" altLang="es-ES" dirty="0"/>
              <a:t>A concept is vague if it does not have precise, sharp boundaries and does not describe a well-defined set.  </a:t>
            </a:r>
          </a:p>
          <a:p>
            <a:pPr marL="476250" indent="-476250" eaLnBrk="1" hangingPunct="1"/>
            <a:r>
              <a:rPr lang="en-US" altLang="es-ES" dirty="0"/>
              <a:t>Vagueness is the inevitable result of a knowledge system that stores the centers rather than the boundaries of conceptual categories</a:t>
            </a:r>
          </a:p>
          <a:p>
            <a:pPr marL="476250" indent="-476250" eaLnBrk="1" hangingPunct="1"/>
            <a:r>
              <a:rPr lang="en-US" altLang="es-ES" dirty="0"/>
              <a:t>Vagueness is different from typicality (centrality):</a:t>
            </a:r>
          </a:p>
          <a:p>
            <a:pPr marL="933450" lvl="1" indent="-476250" eaLnBrk="1" hangingPunct="1">
              <a:buFont typeface="Arial" panose="020B0604020202020204" pitchFamily="34" charset="0"/>
              <a:buChar char="•"/>
            </a:pPr>
            <a:r>
              <a:rPr lang="en-US" altLang="es-ES" dirty="0"/>
              <a:t>both robins and penguins are clearly birds, but robins are more typical than penguins as birds</a:t>
            </a:r>
          </a:p>
          <a:p>
            <a:pPr marL="933450" lvl="1" indent="-476250" eaLnBrk="1" hangingPunct="1">
              <a:buFont typeface="Arial" panose="020B0604020202020204" pitchFamily="34" charset="0"/>
              <a:buChar char="•"/>
            </a:pPr>
            <a:r>
              <a:rPr lang="en-US" altLang="es-ES" dirty="0"/>
              <a:t>7 is a more typical prime number than 23</a:t>
            </a:r>
          </a:p>
        </p:txBody>
      </p:sp>
      <p:sp>
        <p:nvSpPr>
          <p:cNvPr id="3" name="Foliennummernplatzhalter 3">
            <a:extLst>
              <a:ext uri="{FF2B5EF4-FFF2-40B4-BE49-F238E27FC236}">
                <a16:creationId xmlns:a16="http://schemas.microsoft.com/office/drawing/2014/main" id="{CE2946A5-D9C1-4555-91A5-7FB4E93BEF0A}"/>
              </a:ext>
            </a:extLst>
          </p:cNvPr>
          <p:cNvSpPr txBox="1">
            <a:spLocks/>
          </p:cNvSpPr>
          <p:nvPr/>
        </p:nvSpPr>
        <p:spPr>
          <a:xfrm>
            <a:off x="8237538" y="5737765"/>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21</a:t>
            </a:fld>
            <a:endParaRPr lang="en-US" sz="2000" dirty="0">
              <a:solidFill>
                <a:schemeClr val="bg1"/>
              </a:solidFill>
            </a:endParaRPr>
          </a:p>
        </p:txBody>
      </p:sp>
    </p:spTree>
    <p:extLst>
      <p:ext uri="{BB962C8B-B14F-4D97-AF65-F5344CB8AC3E}">
        <p14:creationId xmlns:p14="http://schemas.microsoft.com/office/powerpoint/2010/main" val="23188128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5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5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598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598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5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5">
            <a:extLst>
              <a:ext uri="{FF2B5EF4-FFF2-40B4-BE49-F238E27FC236}">
                <a16:creationId xmlns:a16="http://schemas.microsoft.com/office/drawing/2014/main" id="{56C12B4B-E943-D1F4-3314-9D158C68FBA9}"/>
              </a:ext>
            </a:extLst>
          </p:cNvPr>
          <p:cNvSpPr>
            <a:spLocks noGrp="1" noChangeArrowheads="1"/>
          </p:cNvSpPr>
          <p:nvPr>
            <p:ph type="title" idx="4294967295"/>
          </p:nvPr>
        </p:nvSpPr>
        <p:spPr>
          <a:xfrm>
            <a:off x="399618" y="354734"/>
            <a:ext cx="8083550" cy="876300"/>
          </a:xfrm>
        </p:spPr>
        <p:txBody>
          <a:bodyPr>
            <a:noAutofit/>
          </a:bodyPr>
          <a:lstStyle/>
          <a:p>
            <a:pPr eaLnBrk="1" hangingPunct="1"/>
            <a:r>
              <a:rPr lang="en-US" altLang="es-ES" dirty="0">
                <a:solidFill>
                  <a:srgbClr val="C00000"/>
                </a:solidFill>
              </a:rPr>
              <a:t>Why classical probabilities do not work</a:t>
            </a:r>
          </a:p>
        </p:txBody>
      </p:sp>
      <p:sp>
        <p:nvSpPr>
          <p:cNvPr id="11" name="Rectangle 3">
            <a:extLst>
              <a:ext uri="{FF2B5EF4-FFF2-40B4-BE49-F238E27FC236}">
                <a16:creationId xmlns:a16="http://schemas.microsoft.com/office/drawing/2014/main" id="{94653B8C-1CB8-5059-5F56-87AB6D5DF774}"/>
              </a:ext>
            </a:extLst>
          </p:cNvPr>
          <p:cNvSpPr txBox="1">
            <a:spLocks noChangeArrowheads="1"/>
          </p:cNvSpPr>
          <p:nvPr/>
        </p:nvSpPr>
        <p:spPr bwMode="auto">
          <a:xfrm>
            <a:off x="971550" y="2420938"/>
            <a:ext cx="43926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eaLnBrk="1" hangingPunct="1">
              <a:spcAft>
                <a:spcPct val="25000"/>
              </a:spcAft>
              <a:buFontTx/>
              <a:buNone/>
            </a:pPr>
            <a:r>
              <a:rPr lang="en-US" altLang="es-ES" sz="2400" b="1" dirty="0">
                <a:solidFill>
                  <a:schemeClr val="tx1"/>
                </a:solidFill>
              </a:rPr>
              <a:t>Monotonicity</a:t>
            </a:r>
          </a:p>
          <a:p>
            <a:pPr eaLnBrk="1" hangingPunct="1">
              <a:spcAft>
                <a:spcPct val="25000"/>
              </a:spcAft>
              <a:buFontTx/>
              <a:buNone/>
            </a:pPr>
            <a:r>
              <a:rPr lang="en-US" altLang="es-ES" sz="2400" dirty="0">
                <a:solidFill>
                  <a:schemeClr val="tx1"/>
                </a:solidFill>
              </a:rPr>
              <a:t>X</a:t>
            </a:r>
            <a:r>
              <a:rPr lang="en-US" altLang="es-ES" sz="2400" dirty="0">
                <a:solidFill>
                  <a:schemeClr val="tx1"/>
                </a:solidFill>
                <a:sym typeface="Symbol" panose="05050102010706020507" pitchFamily="18" charset="2"/>
              </a:rPr>
              <a:t>Y      </a:t>
            </a:r>
            <a:r>
              <a:rPr lang="en-US" altLang="es-ES" sz="2400" dirty="0">
                <a:solidFill>
                  <a:schemeClr val="tx1"/>
                </a:solidFill>
              </a:rPr>
              <a:t>P(X</a:t>
            </a:r>
            <a:r>
              <a:rPr lang="en-US" altLang="es-ES" sz="2400" dirty="0">
                <a:solidFill>
                  <a:schemeClr val="tx1"/>
                </a:solidFill>
                <a:sym typeface="Symbol" panose="05050102010706020507" pitchFamily="18" charset="2"/>
              </a:rPr>
              <a:t>)</a:t>
            </a:r>
            <a:r>
              <a:rPr lang="en-US" altLang="es-ES" sz="2400" dirty="0">
                <a:solidFill>
                  <a:schemeClr val="tx1"/>
                </a:solidFill>
              </a:rPr>
              <a:t> ≤ P(Y) </a:t>
            </a:r>
          </a:p>
          <a:p>
            <a:pPr eaLnBrk="1" hangingPunct="1">
              <a:spcAft>
                <a:spcPct val="25000"/>
              </a:spcAft>
              <a:buFontTx/>
              <a:buNone/>
            </a:pPr>
            <a:endParaRPr lang="en-US" altLang="es-ES" sz="2400" b="1" dirty="0">
              <a:solidFill>
                <a:schemeClr val="tx1"/>
              </a:solidFill>
            </a:endParaRPr>
          </a:p>
          <a:p>
            <a:pPr eaLnBrk="1" hangingPunct="1">
              <a:spcAft>
                <a:spcPct val="25000"/>
              </a:spcAft>
              <a:buFontTx/>
              <a:buNone/>
            </a:pPr>
            <a:endParaRPr lang="en-US" altLang="es-ES" sz="2400" b="1" dirty="0">
              <a:solidFill>
                <a:schemeClr val="tx1"/>
              </a:solidFill>
            </a:endParaRPr>
          </a:p>
          <a:p>
            <a:pPr eaLnBrk="1" hangingPunct="1">
              <a:spcAft>
                <a:spcPct val="25000"/>
              </a:spcAft>
              <a:buFontTx/>
              <a:buNone/>
            </a:pPr>
            <a:r>
              <a:rPr lang="en-US" altLang="es-ES" sz="2400" b="1" dirty="0">
                <a:solidFill>
                  <a:schemeClr val="tx1"/>
                </a:solidFill>
              </a:rPr>
              <a:t>Additivity</a:t>
            </a:r>
          </a:p>
          <a:p>
            <a:pPr eaLnBrk="1" hangingPunct="1">
              <a:spcAft>
                <a:spcPct val="25000"/>
              </a:spcAft>
              <a:buFontTx/>
              <a:buNone/>
            </a:pPr>
            <a:r>
              <a:rPr lang="en-US" altLang="es-ES" sz="2400" dirty="0">
                <a:solidFill>
                  <a:schemeClr val="tx1"/>
                </a:solidFill>
              </a:rPr>
              <a:t>P(X)+P(Y) </a:t>
            </a:r>
            <a:r>
              <a:rPr lang="en-US" altLang="es-ES" sz="2400" dirty="0">
                <a:solidFill>
                  <a:schemeClr val="tx1"/>
                </a:solidFill>
                <a:sym typeface="Symbol" panose="05050102010706020507" pitchFamily="18" charset="2"/>
              </a:rPr>
              <a:t>= </a:t>
            </a:r>
            <a:r>
              <a:rPr lang="en-US" altLang="es-ES" sz="2400" dirty="0">
                <a:solidFill>
                  <a:schemeClr val="tx1"/>
                </a:solidFill>
              </a:rPr>
              <a:t>P(X</a:t>
            </a:r>
            <a:r>
              <a:rPr lang="en-US" altLang="es-ES" sz="2400" dirty="0">
                <a:solidFill>
                  <a:schemeClr val="tx1"/>
                </a:solidFill>
                <a:sym typeface="Symbol" panose="05050102010706020507" pitchFamily="18" charset="2"/>
              </a:rPr>
              <a:t>Y)+</a:t>
            </a:r>
            <a:r>
              <a:rPr lang="en-US" altLang="es-ES" sz="2400" dirty="0">
                <a:solidFill>
                  <a:schemeClr val="tx1"/>
                </a:solidFill>
              </a:rPr>
              <a:t>P(X</a:t>
            </a:r>
            <a:r>
              <a:rPr lang="en-US" altLang="es-ES" sz="2400" dirty="0">
                <a:solidFill>
                  <a:schemeClr val="tx1"/>
                </a:solidFill>
                <a:sym typeface="Symbol" panose="05050102010706020507" pitchFamily="18" charset="2"/>
              </a:rPr>
              <a:t>Y)</a:t>
            </a:r>
            <a:r>
              <a:rPr lang="en-US" altLang="es-ES" sz="2800" dirty="0">
                <a:solidFill>
                  <a:schemeClr val="tx1"/>
                </a:solidFill>
                <a:sym typeface="Symbol" panose="05050102010706020507" pitchFamily="18" charset="2"/>
              </a:rPr>
              <a:t> </a:t>
            </a:r>
            <a:endParaRPr lang="en-US" altLang="es-ES" b="1" dirty="0">
              <a:solidFill>
                <a:schemeClr val="tx1"/>
              </a:solidFill>
            </a:endParaRPr>
          </a:p>
        </p:txBody>
      </p:sp>
      <p:grpSp>
        <p:nvGrpSpPr>
          <p:cNvPr id="823300" name="Groep 22">
            <a:extLst>
              <a:ext uri="{FF2B5EF4-FFF2-40B4-BE49-F238E27FC236}">
                <a16:creationId xmlns:a16="http://schemas.microsoft.com/office/drawing/2014/main" id="{2796F71B-9DD9-BB26-17DF-52DF816B84D4}"/>
              </a:ext>
            </a:extLst>
          </p:cNvPr>
          <p:cNvGrpSpPr>
            <a:grpSpLocks/>
          </p:cNvGrpSpPr>
          <p:nvPr/>
        </p:nvGrpSpPr>
        <p:grpSpPr bwMode="auto">
          <a:xfrm>
            <a:off x="5637213" y="4076700"/>
            <a:ext cx="2447925" cy="1560513"/>
            <a:chOff x="5364088" y="1948362"/>
            <a:chExt cx="2448272" cy="1560106"/>
          </a:xfrm>
        </p:grpSpPr>
        <p:sp>
          <p:nvSpPr>
            <p:cNvPr id="17419" name="Ovaal 13">
              <a:extLst>
                <a:ext uri="{FF2B5EF4-FFF2-40B4-BE49-F238E27FC236}">
                  <a16:creationId xmlns:a16="http://schemas.microsoft.com/office/drawing/2014/main" id="{AC794871-571E-F15F-1E94-C9CD368BADE7}"/>
                </a:ext>
              </a:extLst>
            </p:cNvPr>
            <p:cNvSpPr>
              <a:spLocks noChangeArrowheads="1"/>
            </p:cNvSpPr>
            <p:nvPr/>
          </p:nvSpPr>
          <p:spPr bwMode="auto">
            <a:xfrm>
              <a:off x="5364088" y="2428348"/>
              <a:ext cx="1800200" cy="1080120"/>
            </a:xfrm>
            <a:prstGeom prst="ellipse">
              <a:avLst/>
            </a:prstGeom>
            <a:solidFill>
              <a:schemeClr val="accent2">
                <a:alpha val="41960"/>
              </a:schemeClr>
            </a:solidFill>
            <a:ln w="19050" algn="ctr">
              <a:solidFill>
                <a:schemeClr val="tx2"/>
              </a:solidFill>
              <a:round/>
              <a:headEnd/>
              <a:tailEnd/>
            </a:ln>
          </p:spPr>
          <p:txBody>
            <a:bodyPr lIns="0" tIns="0" rIns="0" bIns="0" anchor="ctr"/>
            <a:lstStyle>
              <a:lvl1pPr marL="342900" indent="-3429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eaLnBrk="1" hangingPunct="1">
                <a:buFontTx/>
                <a:buNone/>
              </a:pPr>
              <a:r>
                <a:rPr lang="en-US" altLang="es-ES"/>
                <a:t>X</a:t>
              </a:r>
            </a:p>
          </p:txBody>
        </p:sp>
        <p:sp>
          <p:nvSpPr>
            <p:cNvPr id="17420" name="Ovaal 14">
              <a:extLst>
                <a:ext uri="{FF2B5EF4-FFF2-40B4-BE49-F238E27FC236}">
                  <a16:creationId xmlns:a16="http://schemas.microsoft.com/office/drawing/2014/main" id="{FF278084-A870-4F57-7802-95A056480E11}"/>
                </a:ext>
              </a:extLst>
            </p:cNvPr>
            <p:cNvSpPr>
              <a:spLocks noChangeArrowheads="1"/>
            </p:cNvSpPr>
            <p:nvPr/>
          </p:nvSpPr>
          <p:spPr bwMode="auto">
            <a:xfrm>
              <a:off x="6156362" y="2421314"/>
              <a:ext cx="1655998" cy="1079218"/>
            </a:xfrm>
            <a:prstGeom prst="ellipse">
              <a:avLst/>
            </a:prstGeom>
            <a:solidFill>
              <a:srgbClr val="0000CC">
                <a:alpha val="49019"/>
              </a:srgbClr>
            </a:solidFill>
            <a:ln w="19050" algn="ctr">
              <a:solidFill>
                <a:schemeClr val="tx2"/>
              </a:solidFill>
              <a:round/>
              <a:headEnd/>
              <a:tailEnd/>
            </a:ln>
          </p:spPr>
          <p:txBody>
            <a:bodyPr wrap="none" lIns="0" tIns="0" rIns="0" bIns="0" anchor="ctr"/>
            <a:lstStyle>
              <a:lvl1pPr marL="342900" indent="-3429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eaLnBrk="1" hangingPunct="1">
                <a:buFontTx/>
                <a:buNone/>
              </a:pPr>
              <a:r>
                <a:rPr lang="en-US" altLang="es-ES"/>
                <a:t>X</a:t>
              </a:r>
              <a:r>
                <a:rPr lang="en-US" altLang="es-ES">
                  <a:sym typeface="Symbol" panose="05050102010706020507" pitchFamily="18" charset="2"/>
                </a:rPr>
                <a:t>Y     Y</a:t>
              </a:r>
              <a:endParaRPr lang="en-US" altLang="es-ES"/>
            </a:p>
          </p:txBody>
        </p:sp>
        <p:sp>
          <p:nvSpPr>
            <p:cNvPr id="30725" name="Rectangle 12">
              <a:extLst>
                <a:ext uri="{FF2B5EF4-FFF2-40B4-BE49-F238E27FC236}">
                  <a16:creationId xmlns:a16="http://schemas.microsoft.com/office/drawing/2014/main" id="{6D9FFA1D-9469-BCF9-D102-3D49010F9DE3}"/>
                </a:ext>
              </a:extLst>
            </p:cNvPr>
            <p:cNvSpPr>
              <a:spLocks noChangeArrowheads="1"/>
            </p:cNvSpPr>
            <p:nvPr/>
          </p:nvSpPr>
          <p:spPr bwMode="auto">
            <a:xfrm>
              <a:off x="6156362" y="1948362"/>
              <a:ext cx="1008206" cy="563416"/>
            </a:xfrm>
            <a:prstGeom prst="rect">
              <a:avLst/>
            </a:prstGeom>
            <a:noFill/>
            <a:ln w="19050" algn="ctr">
              <a:noFill/>
              <a:miter lim="800000"/>
              <a:headEnd/>
              <a:tailEnd/>
            </a:ln>
          </p:spPr>
          <p:txBody>
            <a:bodyPr wrap="none" lIns="0" tIns="0" rIns="0" bIns="0" anchor="ctr"/>
            <a:lstStyle/>
            <a:p>
              <a:pPr eaLnBrk="1" hangingPunct="1">
                <a:spcBef>
                  <a:spcPct val="20000"/>
                </a:spcBef>
                <a:defRPr/>
              </a:pPr>
              <a:r>
                <a:rPr lang="en-US" sz="2400" kern="0" dirty="0"/>
                <a:t> X  </a:t>
              </a:r>
              <a:r>
                <a:rPr lang="en-US" sz="2400" kern="0" dirty="0">
                  <a:sym typeface="Symbol"/>
                </a:rPr>
                <a:t>  Y  </a:t>
              </a:r>
              <a:endParaRPr lang="en-US" dirty="0"/>
            </a:p>
          </p:txBody>
        </p:sp>
      </p:grpSp>
      <p:grpSp>
        <p:nvGrpSpPr>
          <p:cNvPr id="823304" name="Groep 21">
            <a:extLst>
              <a:ext uri="{FF2B5EF4-FFF2-40B4-BE49-F238E27FC236}">
                <a16:creationId xmlns:a16="http://schemas.microsoft.com/office/drawing/2014/main" id="{AF0EBD25-8788-F381-60DF-B990F76155A4}"/>
              </a:ext>
            </a:extLst>
          </p:cNvPr>
          <p:cNvGrpSpPr>
            <a:grpSpLocks/>
          </p:cNvGrpSpPr>
          <p:nvPr/>
        </p:nvGrpSpPr>
        <p:grpSpPr bwMode="auto">
          <a:xfrm>
            <a:off x="5940425" y="2347913"/>
            <a:ext cx="1800225" cy="1152525"/>
            <a:chOff x="6372200" y="4149080"/>
            <a:chExt cx="2016224" cy="1368152"/>
          </a:xfrm>
        </p:grpSpPr>
        <p:sp>
          <p:nvSpPr>
            <p:cNvPr id="18" name="Ovaal 17">
              <a:extLst>
                <a:ext uri="{FF2B5EF4-FFF2-40B4-BE49-F238E27FC236}">
                  <a16:creationId xmlns:a16="http://schemas.microsoft.com/office/drawing/2014/main" id="{8B5CDB3A-7764-706D-5ACE-203EEF086396}"/>
                </a:ext>
              </a:extLst>
            </p:cNvPr>
            <p:cNvSpPr/>
            <p:nvPr/>
          </p:nvSpPr>
          <p:spPr bwMode="auto">
            <a:xfrm>
              <a:off x="6372200" y="4149080"/>
              <a:ext cx="2016224" cy="1368152"/>
            </a:xfrm>
            <a:prstGeom prst="ellipse">
              <a:avLst/>
            </a:prstGeom>
            <a:solidFill>
              <a:srgbClr val="9999FF"/>
            </a:solidFill>
            <a:ln w="19050" cap="flat" cmpd="sng" algn="ctr">
              <a:solidFill>
                <a:schemeClr val="tx2"/>
              </a:solidFill>
              <a:prstDash val="solid"/>
              <a:round/>
              <a:headEnd type="none" w="med" len="med"/>
              <a:tailEnd type="none" w="med" len="med"/>
            </a:ln>
            <a:effectLst/>
          </p:spPr>
          <p:txBody>
            <a:bodyPr wrap="none" lIns="0" tIns="0" rIns="0" bIns="0" anchor="ctr">
              <a:normAutofit/>
            </a:bodyPr>
            <a:lstStyle/>
            <a:p>
              <a:pPr marL="342900" indent="-342900" algn="r" eaLnBrk="1" hangingPunct="1">
                <a:spcBef>
                  <a:spcPct val="20000"/>
                </a:spcBef>
                <a:defRPr/>
              </a:pPr>
              <a:r>
                <a:rPr lang="en-US" kern="0" dirty="0">
                  <a:sym typeface="Symbol"/>
                </a:rPr>
                <a:t>Y</a:t>
              </a:r>
              <a:endParaRPr lang="en-US" dirty="0"/>
            </a:p>
          </p:txBody>
        </p:sp>
        <p:sp>
          <p:nvSpPr>
            <p:cNvPr id="17418" name="Ovaal 16">
              <a:extLst>
                <a:ext uri="{FF2B5EF4-FFF2-40B4-BE49-F238E27FC236}">
                  <a16:creationId xmlns:a16="http://schemas.microsoft.com/office/drawing/2014/main" id="{A29AADC9-FF09-C80E-C3C7-DA95C411AC7F}"/>
                </a:ext>
              </a:extLst>
            </p:cNvPr>
            <p:cNvSpPr>
              <a:spLocks noChangeArrowheads="1"/>
            </p:cNvSpPr>
            <p:nvPr/>
          </p:nvSpPr>
          <p:spPr bwMode="auto">
            <a:xfrm>
              <a:off x="6732240" y="4509120"/>
              <a:ext cx="864096" cy="720080"/>
            </a:xfrm>
            <a:prstGeom prst="ellipse">
              <a:avLst/>
            </a:prstGeom>
            <a:solidFill>
              <a:srgbClr val="7030A0"/>
            </a:solidFill>
            <a:ln w="19050" algn="ctr">
              <a:solidFill>
                <a:schemeClr val="tx2"/>
              </a:solidFill>
              <a:round/>
              <a:headEnd/>
              <a:tailEnd/>
            </a:ln>
          </p:spPr>
          <p:txBody>
            <a:bodyPr lIns="0" tIns="0" rIns="0" bIns="0" anchor="ctr"/>
            <a:lstStyle>
              <a:lvl1pPr marL="342900" indent="-3429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ctr" eaLnBrk="1" hangingPunct="1">
                <a:buFontTx/>
                <a:buNone/>
              </a:pPr>
              <a:r>
                <a:rPr lang="en-US" altLang="es-ES"/>
                <a:t>X</a:t>
              </a:r>
            </a:p>
          </p:txBody>
        </p:sp>
      </p:grpSp>
      <p:sp>
        <p:nvSpPr>
          <p:cNvPr id="2" name="Foliennummernplatzhalter 3">
            <a:extLst>
              <a:ext uri="{FF2B5EF4-FFF2-40B4-BE49-F238E27FC236}">
                <a16:creationId xmlns:a16="http://schemas.microsoft.com/office/drawing/2014/main" id="{8385C680-6CE2-C0A1-A529-27E4DA667370}"/>
              </a:ext>
            </a:extLst>
          </p:cNvPr>
          <p:cNvSpPr txBox="1">
            <a:spLocks/>
          </p:cNvSpPr>
          <p:nvPr/>
        </p:nvSpPr>
        <p:spPr>
          <a:xfrm>
            <a:off x="8235950" y="5791200"/>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22</a:t>
            </a:fld>
            <a:endParaRPr lang="en-US" sz="2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33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3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5">
            <a:extLst>
              <a:ext uri="{FF2B5EF4-FFF2-40B4-BE49-F238E27FC236}">
                <a16:creationId xmlns:a16="http://schemas.microsoft.com/office/drawing/2014/main" id="{C0265657-2C68-40E2-83EB-56BBAA0D9AC0}"/>
              </a:ext>
            </a:extLst>
          </p:cNvPr>
          <p:cNvSpPr>
            <a:spLocks noGrp="1" noChangeArrowheads="1"/>
          </p:cNvSpPr>
          <p:nvPr>
            <p:ph type="title" idx="4294967295"/>
          </p:nvPr>
        </p:nvSpPr>
        <p:spPr>
          <a:xfrm>
            <a:off x="653378" y="552807"/>
            <a:ext cx="7934325" cy="657225"/>
          </a:xfrm>
        </p:spPr>
        <p:txBody>
          <a:bodyPr/>
          <a:lstStyle/>
          <a:p>
            <a:pPr eaLnBrk="1" hangingPunct="1"/>
            <a:r>
              <a:rPr lang="en-US" altLang="es-ES" sz="3600" dirty="0" err="1">
                <a:solidFill>
                  <a:schemeClr val="accent3"/>
                </a:solidFill>
              </a:rPr>
              <a:t>Pitkowsky</a:t>
            </a:r>
            <a:r>
              <a:rPr lang="en-US" altLang="es-ES" sz="3600" dirty="0">
                <a:solidFill>
                  <a:schemeClr val="accent3"/>
                </a:solidFill>
              </a:rPr>
              <a:t> diamond</a:t>
            </a:r>
          </a:p>
        </p:txBody>
      </p:sp>
      <p:sp>
        <p:nvSpPr>
          <p:cNvPr id="19464" name="Rectangle 14">
            <a:extLst>
              <a:ext uri="{FF2B5EF4-FFF2-40B4-BE49-F238E27FC236}">
                <a16:creationId xmlns:a16="http://schemas.microsoft.com/office/drawing/2014/main" id="{6228A3E9-0203-38AF-2AF8-B5FF6F22FFA0}"/>
              </a:ext>
            </a:extLst>
          </p:cNvPr>
          <p:cNvSpPr>
            <a:spLocks noChangeArrowheads="1"/>
          </p:cNvSpPr>
          <p:nvPr/>
        </p:nvSpPr>
        <p:spPr bwMode="auto">
          <a:xfrm>
            <a:off x="1908175" y="2420938"/>
            <a:ext cx="541338" cy="3600450"/>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ctr" eaLnBrk="1" hangingPunct="1"/>
            <a:endParaRPr lang="es-ES" altLang="es-ES"/>
          </a:p>
        </p:txBody>
      </p:sp>
      <p:sp>
        <p:nvSpPr>
          <p:cNvPr id="11" name="Rectangle 3">
            <a:extLst>
              <a:ext uri="{FF2B5EF4-FFF2-40B4-BE49-F238E27FC236}">
                <a16:creationId xmlns:a16="http://schemas.microsoft.com/office/drawing/2014/main" id="{C0FB8823-C510-892B-15EA-A9E15D2987A1}"/>
              </a:ext>
            </a:extLst>
          </p:cNvPr>
          <p:cNvSpPr txBox="1">
            <a:spLocks noChangeArrowheads="1"/>
          </p:cNvSpPr>
          <p:nvPr/>
        </p:nvSpPr>
        <p:spPr bwMode="auto">
          <a:xfrm>
            <a:off x="637214" y="2162175"/>
            <a:ext cx="39274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eaLnBrk="1" hangingPunct="1">
              <a:lnSpc>
                <a:spcPct val="95000"/>
              </a:lnSpc>
              <a:spcBef>
                <a:spcPct val="0"/>
              </a:spcBef>
              <a:buFontTx/>
              <a:buNone/>
            </a:pPr>
            <a:endParaRPr lang="en-US" altLang="es-ES" sz="1000" b="1" dirty="0">
              <a:solidFill>
                <a:srgbClr val="FF6600"/>
              </a:solidFill>
            </a:endParaRPr>
          </a:p>
          <a:p>
            <a:pPr eaLnBrk="1" hangingPunct="1">
              <a:lnSpc>
                <a:spcPct val="95000"/>
              </a:lnSpc>
              <a:spcBef>
                <a:spcPct val="0"/>
              </a:spcBef>
              <a:spcAft>
                <a:spcPct val="25000"/>
              </a:spcAft>
              <a:buFontTx/>
              <a:buNone/>
            </a:pPr>
            <a:endParaRPr lang="en-US" altLang="es-ES" sz="1000" dirty="0"/>
          </a:p>
          <a:p>
            <a:pPr eaLnBrk="1" hangingPunct="1">
              <a:lnSpc>
                <a:spcPct val="95000"/>
              </a:lnSpc>
              <a:spcBef>
                <a:spcPct val="0"/>
              </a:spcBef>
              <a:spcAft>
                <a:spcPct val="25000"/>
              </a:spcAft>
              <a:buFontTx/>
              <a:buNone/>
            </a:pPr>
            <a:r>
              <a:rPr lang="en-US" altLang="es-ES" sz="2000" b="1" dirty="0">
                <a:solidFill>
                  <a:srgbClr val="008000"/>
                </a:solidFill>
              </a:rPr>
              <a:t>Disjunction</a:t>
            </a:r>
          </a:p>
          <a:p>
            <a:pPr eaLnBrk="1" hangingPunct="1">
              <a:lnSpc>
                <a:spcPct val="95000"/>
              </a:lnSpc>
              <a:spcBef>
                <a:spcPct val="0"/>
              </a:spcBef>
              <a:spcAft>
                <a:spcPct val="25000"/>
              </a:spcAft>
              <a:buFontTx/>
              <a:buNone/>
            </a:pPr>
            <a:r>
              <a:rPr lang="en-US" altLang="es-ES" sz="2000" dirty="0">
                <a:solidFill>
                  <a:schemeClr val="tx1"/>
                </a:solidFill>
                <a:latin typeface="+mj-lt"/>
              </a:rPr>
              <a:t>P(A</a:t>
            </a:r>
            <a:r>
              <a:rPr lang="en-US" altLang="es-ES" sz="2000" dirty="0">
                <a:solidFill>
                  <a:schemeClr val="tx1"/>
                </a:solidFill>
                <a:latin typeface="+mj-lt"/>
                <a:sym typeface="Symbol" panose="05050102010706020507" pitchFamily="18" charset="2"/>
              </a:rPr>
              <a:t>B)</a:t>
            </a:r>
            <a:r>
              <a:rPr lang="en-US" altLang="es-ES" sz="2000" dirty="0">
                <a:solidFill>
                  <a:schemeClr val="tx1"/>
                </a:solidFill>
                <a:latin typeface="+mj-lt"/>
              </a:rPr>
              <a:t> ≥ max(P(A),P(B))</a:t>
            </a:r>
          </a:p>
          <a:p>
            <a:pPr eaLnBrk="1" hangingPunct="1">
              <a:lnSpc>
                <a:spcPct val="95000"/>
              </a:lnSpc>
              <a:spcBef>
                <a:spcPct val="0"/>
              </a:spcBef>
              <a:spcAft>
                <a:spcPct val="25000"/>
              </a:spcAft>
              <a:buFontTx/>
              <a:buNone/>
            </a:pPr>
            <a:r>
              <a:rPr lang="en-US" altLang="es-ES" sz="2000" dirty="0">
                <a:solidFill>
                  <a:schemeClr val="tx1"/>
                </a:solidFill>
                <a:latin typeface="+mj-lt"/>
              </a:rPr>
              <a:t>P(A)+P(B)</a:t>
            </a:r>
            <a:r>
              <a:rPr lang="en-US" altLang="es-ES" sz="2000" dirty="0">
                <a:solidFill>
                  <a:schemeClr val="tx1"/>
                </a:solidFill>
                <a:latin typeface="+mj-lt"/>
                <a:sym typeface="Symbol" panose="05050102010706020507" pitchFamily="18" charset="2"/>
              </a:rPr>
              <a:t></a:t>
            </a:r>
            <a:r>
              <a:rPr lang="en-US" altLang="es-ES" sz="2000" dirty="0">
                <a:solidFill>
                  <a:schemeClr val="tx1"/>
                </a:solidFill>
                <a:latin typeface="+mj-lt"/>
              </a:rPr>
              <a:t>P(A</a:t>
            </a:r>
            <a:r>
              <a:rPr lang="en-US" altLang="es-ES" sz="2000" dirty="0">
                <a:solidFill>
                  <a:schemeClr val="tx1"/>
                </a:solidFill>
                <a:latin typeface="+mj-lt"/>
                <a:sym typeface="Symbol" panose="05050102010706020507" pitchFamily="18" charset="2"/>
              </a:rPr>
              <a:t>B) </a:t>
            </a:r>
            <a:r>
              <a:rPr lang="en-US" altLang="es-ES" sz="2000" dirty="0">
                <a:solidFill>
                  <a:schemeClr val="tx1"/>
                </a:solidFill>
                <a:latin typeface="+mj-lt"/>
              </a:rPr>
              <a:t>≤ 1</a:t>
            </a:r>
          </a:p>
          <a:p>
            <a:pPr eaLnBrk="1" hangingPunct="1">
              <a:lnSpc>
                <a:spcPct val="95000"/>
              </a:lnSpc>
              <a:spcBef>
                <a:spcPct val="0"/>
              </a:spcBef>
              <a:spcAft>
                <a:spcPct val="25000"/>
              </a:spcAft>
              <a:buFontTx/>
              <a:buNone/>
            </a:pPr>
            <a:endParaRPr lang="en-US" altLang="es-ES" sz="2000" dirty="0">
              <a:solidFill>
                <a:schemeClr val="tx1"/>
              </a:solidFill>
              <a:latin typeface="+mj-lt"/>
            </a:endParaRPr>
          </a:p>
          <a:p>
            <a:pPr>
              <a:lnSpc>
                <a:spcPct val="95000"/>
              </a:lnSpc>
              <a:spcBef>
                <a:spcPct val="0"/>
              </a:spcBef>
              <a:spcAft>
                <a:spcPct val="25000"/>
              </a:spcAft>
              <a:buNone/>
            </a:pPr>
            <a:r>
              <a:rPr lang="en-US" altLang="es-ES" sz="2000" b="1" dirty="0">
                <a:solidFill>
                  <a:srgbClr val="FF6600"/>
                </a:solidFill>
                <a:latin typeface="+mj-lt"/>
              </a:rPr>
              <a:t>Conjunction</a:t>
            </a:r>
          </a:p>
          <a:p>
            <a:pPr>
              <a:lnSpc>
                <a:spcPct val="95000"/>
              </a:lnSpc>
              <a:spcBef>
                <a:spcPct val="0"/>
              </a:spcBef>
              <a:spcAft>
                <a:spcPct val="25000"/>
              </a:spcAft>
              <a:buNone/>
            </a:pPr>
            <a:r>
              <a:rPr lang="en-US" altLang="es-ES" sz="2000" dirty="0">
                <a:solidFill>
                  <a:schemeClr val="tx1"/>
                </a:solidFill>
                <a:latin typeface="+mj-lt"/>
              </a:rPr>
              <a:t>P(A</a:t>
            </a:r>
            <a:r>
              <a:rPr lang="en-US" altLang="es-ES" sz="2000" dirty="0">
                <a:solidFill>
                  <a:schemeClr val="tx1"/>
                </a:solidFill>
                <a:latin typeface="+mj-lt"/>
                <a:sym typeface="Symbol" panose="05050102010706020507" pitchFamily="18" charset="2"/>
              </a:rPr>
              <a:t>B)</a:t>
            </a:r>
            <a:r>
              <a:rPr lang="en-US" altLang="es-ES" sz="2000" dirty="0">
                <a:solidFill>
                  <a:schemeClr val="tx1"/>
                </a:solidFill>
                <a:latin typeface="+mj-lt"/>
              </a:rPr>
              <a:t> ≤ min(P(A),P(B)) </a:t>
            </a:r>
          </a:p>
          <a:p>
            <a:pPr>
              <a:lnSpc>
                <a:spcPct val="95000"/>
              </a:lnSpc>
              <a:spcBef>
                <a:spcPct val="0"/>
              </a:spcBef>
              <a:spcAft>
                <a:spcPct val="25000"/>
              </a:spcAft>
              <a:buNone/>
            </a:pPr>
            <a:r>
              <a:rPr lang="en-US" altLang="es-ES" sz="2000" dirty="0">
                <a:solidFill>
                  <a:schemeClr val="tx1"/>
                </a:solidFill>
                <a:latin typeface="+mj-lt"/>
              </a:rPr>
              <a:t>P(A)+P(B)</a:t>
            </a:r>
            <a:r>
              <a:rPr lang="en-US" altLang="es-ES" sz="2000" dirty="0">
                <a:solidFill>
                  <a:schemeClr val="tx1"/>
                </a:solidFill>
                <a:latin typeface="+mj-lt"/>
                <a:sym typeface="Symbol" panose="05050102010706020507" pitchFamily="18" charset="2"/>
              </a:rPr>
              <a:t></a:t>
            </a:r>
            <a:r>
              <a:rPr lang="en-US" altLang="es-ES" sz="2000" dirty="0">
                <a:solidFill>
                  <a:schemeClr val="tx1"/>
                </a:solidFill>
                <a:latin typeface="+mj-lt"/>
              </a:rPr>
              <a:t>P(A</a:t>
            </a:r>
            <a:r>
              <a:rPr lang="en-US" altLang="es-ES" sz="2000" dirty="0">
                <a:solidFill>
                  <a:schemeClr val="tx1"/>
                </a:solidFill>
                <a:latin typeface="+mj-lt"/>
                <a:sym typeface="Symbol" panose="05050102010706020507" pitchFamily="18" charset="2"/>
              </a:rPr>
              <a:t>B) </a:t>
            </a:r>
            <a:r>
              <a:rPr lang="en-US" altLang="es-ES" sz="2000" dirty="0">
                <a:solidFill>
                  <a:schemeClr val="tx1"/>
                </a:solidFill>
                <a:latin typeface="+mj-lt"/>
              </a:rPr>
              <a:t>≥ 1</a:t>
            </a:r>
          </a:p>
          <a:p>
            <a:pPr eaLnBrk="1" hangingPunct="1">
              <a:spcAft>
                <a:spcPct val="25000"/>
              </a:spcAft>
              <a:buFontTx/>
              <a:buNone/>
            </a:pPr>
            <a:endParaRPr lang="en-US" altLang="es-ES" dirty="0"/>
          </a:p>
          <a:p>
            <a:pPr eaLnBrk="1" hangingPunct="1">
              <a:spcAft>
                <a:spcPct val="25000"/>
              </a:spcAft>
              <a:buFontTx/>
              <a:buNone/>
            </a:pPr>
            <a:endParaRPr lang="en-US" altLang="es-ES" dirty="0"/>
          </a:p>
        </p:txBody>
      </p:sp>
      <p:sp>
        <p:nvSpPr>
          <p:cNvPr id="2" name="Foliennummernplatzhalter 3">
            <a:extLst>
              <a:ext uri="{FF2B5EF4-FFF2-40B4-BE49-F238E27FC236}">
                <a16:creationId xmlns:a16="http://schemas.microsoft.com/office/drawing/2014/main" id="{E182A286-F67E-A112-F42F-8AD6105A3C82}"/>
              </a:ext>
            </a:extLst>
          </p:cNvPr>
          <p:cNvSpPr txBox="1">
            <a:spLocks/>
          </p:cNvSpPr>
          <p:nvPr/>
        </p:nvSpPr>
        <p:spPr>
          <a:xfrm>
            <a:off x="8235950" y="5791200"/>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23</a:t>
            </a:fld>
            <a:endParaRPr lang="en-US" sz="2000" dirty="0">
              <a:solidFill>
                <a:schemeClr val="bg1"/>
              </a:solidFill>
            </a:endParaRPr>
          </a:p>
        </p:txBody>
      </p:sp>
      <p:pic>
        <p:nvPicPr>
          <p:cNvPr id="3" name="pitkowsky diamond">
            <a:hlinkClick r:id="" action="ppaction://media"/>
            <a:extLst>
              <a:ext uri="{FF2B5EF4-FFF2-40B4-BE49-F238E27FC236}">
                <a16:creationId xmlns:a16="http://schemas.microsoft.com/office/drawing/2014/main" id="{ABACB0AA-6889-70B2-EAB2-1D9827FE5D4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703090" y="2401888"/>
            <a:ext cx="3532860" cy="28262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4689" fill="hold"/>
                                        <p:tgtEl>
                                          <p:spTgt spid="3"/>
                                        </p:tgtEl>
                                      </p:cBhvr>
                                    </p:cmd>
                                  </p:childTnLst>
                                </p:cTn>
                              </p:par>
                            </p:childTnLst>
                          </p:cTn>
                        </p:par>
                      </p:childTnLst>
                    </p:cTn>
                  </p:par>
                  <p:par>
                    <p:cTn id="21" fill="hold">
                      <p:stCondLst>
                        <p:cond delay="indefinite"/>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repeatCount="4000" fill="hold" display="0">
                  <p:stCondLst>
                    <p:cond delay="indefinite"/>
                  </p:stCondLst>
                </p:cTn>
                <p:tgtEl>
                  <p:spTgt spid="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a:extLst>
              <a:ext uri="{FF2B5EF4-FFF2-40B4-BE49-F238E27FC236}">
                <a16:creationId xmlns:a16="http://schemas.microsoft.com/office/drawing/2014/main" id="{40DF7CEC-9709-63C6-F86B-756B520C3045}"/>
              </a:ext>
            </a:extLst>
          </p:cNvPr>
          <p:cNvSpPr>
            <a:spLocks noGrp="1" noChangeArrowheads="1"/>
          </p:cNvSpPr>
          <p:nvPr>
            <p:ph type="title" idx="4294967295"/>
          </p:nvPr>
        </p:nvSpPr>
        <p:spPr>
          <a:xfrm>
            <a:off x="493712" y="894148"/>
            <a:ext cx="8156575" cy="647700"/>
          </a:xfrm>
        </p:spPr>
        <p:txBody>
          <a:bodyPr>
            <a:noAutofit/>
          </a:bodyPr>
          <a:lstStyle/>
          <a:p>
            <a:pPr eaLnBrk="1" hangingPunct="1"/>
            <a:r>
              <a:rPr lang="en-US" altLang="es-ES" dirty="0">
                <a:solidFill>
                  <a:srgbClr val="C00000"/>
                </a:solidFill>
              </a:rPr>
              <a:t>Hampton 1988: judgement of membership</a:t>
            </a:r>
          </a:p>
        </p:txBody>
      </p:sp>
      <p:graphicFrame>
        <p:nvGraphicFramePr>
          <p:cNvPr id="7" name="Tabel 6">
            <a:extLst>
              <a:ext uri="{FF2B5EF4-FFF2-40B4-BE49-F238E27FC236}">
                <a16:creationId xmlns:a16="http://schemas.microsoft.com/office/drawing/2014/main" id="{369AD27E-8F8C-C452-E94F-3936DF7F1A0D}"/>
              </a:ext>
            </a:extLst>
          </p:cNvPr>
          <p:cNvGraphicFramePr>
            <a:graphicFrameLocks noGrp="1"/>
          </p:cNvGraphicFramePr>
          <p:nvPr>
            <p:extLst>
              <p:ext uri="{D42A27DB-BD31-4B8C-83A1-F6EECF244321}">
                <p14:modId xmlns:p14="http://schemas.microsoft.com/office/powerpoint/2010/main" val="3342194290"/>
              </p:ext>
            </p:extLst>
          </p:nvPr>
        </p:nvGraphicFramePr>
        <p:xfrm>
          <a:off x="684212" y="3316288"/>
          <a:ext cx="3125787" cy="2809875"/>
        </p:xfrm>
        <a:graphic>
          <a:graphicData uri="http://schemas.openxmlformats.org/drawingml/2006/table">
            <a:tbl>
              <a:tblPr firstRow="1" bandRow="1">
                <a:tableStyleId>{5C22544A-7EE6-4342-B048-85BDC9FD1C3A}</a:tableStyleId>
              </a:tblPr>
              <a:tblGrid>
                <a:gridCol w="1480635">
                  <a:extLst>
                    <a:ext uri="{9D8B030D-6E8A-4147-A177-3AD203B41FA5}">
                      <a16:colId xmlns:a16="http://schemas.microsoft.com/office/drawing/2014/main" val="20000"/>
                    </a:ext>
                  </a:extLst>
                </a:gridCol>
                <a:gridCol w="1645152">
                  <a:extLst>
                    <a:ext uri="{9D8B030D-6E8A-4147-A177-3AD203B41FA5}">
                      <a16:colId xmlns:a16="http://schemas.microsoft.com/office/drawing/2014/main" val="20001"/>
                    </a:ext>
                  </a:extLst>
                </a:gridCol>
              </a:tblGrid>
              <a:tr h="432289">
                <a:tc>
                  <a:txBody>
                    <a:bodyPr/>
                    <a:lstStyle/>
                    <a:p>
                      <a:pPr algn="ctr"/>
                      <a:r>
                        <a:rPr lang="en-US" sz="1800" dirty="0">
                          <a:solidFill>
                            <a:schemeClr val="tx1"/>
                          </a:solidFill>
                        </a:rPr>
                        <a:t>A</a:t>
                      </a:r>
                    </a:p>
                  </a:txBody>
                  <a:tcPr marL="91405" marR="91405" marT="45726" marB="45726"/>
                </a:tc>
                <a:tc>
                  <a:txBody>
                    <a:bodyPr/>
                    <a:lstStyle/>
                    <a:p>
                      <a:pPr algn="ctr"/>
                      <a:r>
                        <a:rPr lang="en-US" sz="1800" dirty="0">
                          <a:solidFill>
                            <a:schemeClr val="tx1"/>
                          </a:solidFill>
                        </a:rPr>
                        <a:t>B</a:t>
                      </a:r>
                    </a:p>
                  </a:txBody>
                  <a:tcPr marL="91405" marR="91405" marT="45726" marB="45726"/>
                </a:tc>
                <a:extLst>
                  <a:ext uri="{0D108BD9-81ED-4DB2-BD59-A6C34878D82A}">
                    <a16:rowId xmlns:a16="http://schemas.microsoft.com/office/drawing/2014/main" val="10000"/>
                  </a:ext>
                </a:extLst>
              </a:tr>
              <a:tr h="2377586">
                <a:tc>
                  <a:txBody>
                    <a:bodyPr/>
                    <a:lstStyle/>
                    <a:p>
                      <a:r>
                        <a:rPr lang="en-US" sz="1800" dirty="0">
                          <a:solidFill>
                            <a:schemeClr val="tx1"/>
                          </a:solidFill>
                        </a:rPr>
                        <a:t>Furniture</a:t>
                      </a:r>
                    </a:p>
                    <a:p>
                      <a:endParaRPr lang="en-US" sz="1800" dirty="0">
                        <a:solidFill>
                          <a:schemeClr val="tx1"/>
                        </a:solidFill>
                      </a:endParaRPr>
                    </a:p>
                    <a:p>
                      <a:r>
                        <a:rPr lang="en-US" sz="1800" dirty="0">
                          <a:solidFill>
                            <a:schemeClr val="tx1"/>
                          </a:solidFill>
                        </a:rPr>
                        <a:t>Food</a:t>
                      </a:r>
                    </a:p>
                    <a:p>
                      <a:r>
                        <a:rPr lang="en-US" sz="1800" dirty="0">
                          <a:solidFill>
                            <a:schemeClr val="tx1"/>
                          </a:solidFill>
                        </a:rPr>
                        <a:t>Weapon</a:t>
                      </a:r>
                    </a:p>
                    <a:p>
                      <a:r>
                        <a:rPr lang="en-US" sz="1800" dirty="0">
                          <a:solidFill>
                            <a:schemeClr val="tx1"/>
                          </a:solidFill>
                        </a:rPr>
                        <a:t>Building</a:t>
                      </a:r>
                    </a:p>
                    <a:p>
                      <a:r>
                        <a:rPr lang="en-US" sz="1800" dirty="0">
                          <a:solidFill>
                            <a:schemeClr val="tx1"/>
                          </a:solidFill>
                        </a:rPr>
                        <a:t>Machine</a:t>
                      </a:r>
                    </a:p>
                    <a:p>
                      <a:r>
                        <a:rPr lang="en-US" sz="1800" dirty="0">
                          <a:solidFill>
                            <a:schemeClr val="tx1"/>
                          </a:solidFill>
                        </a:rPr>
                        <a:t>Bird</a:t>
                      </a:r>
                    </a:p>
                  </a:txBody>
                  <a:tcPr marL="91405" marR="91405" marT="45726" marB="45726"/>
                </a:tc>
                <a:tc>
                  <a:txBody>
                    <a:bodyPr/>
                    <a:lstStyle/>
                    <a:p>
                      <a:r>
                        <a:rPr lang="en-US" sz="1800" dirty="0">
                          <a:solidFill>
                            <a:schemeClr val="tx1"/>
                          </a:solidFill>
                        </a:rPr>
                        <a:t>Household appliances</a:t>
                      </a:r>
                    </a:p>
                    <a:p>
                      <a:r>
                        <a:rPr lang="en-US" sz="1800" dirty="0">
                          <a:solidFill>
                            <a:schemeClr val="tx1"/>
                          </a:solidFill>
                        </a:rPr>
                        <a:t>Plant</a:t>
                      </a:r>
                    </a:p>
                    <a:p>
                      <a:r>
                        <a:rPr lang="en-US" sz="1800" dirty="0">
                          <a:solidFill>
                            <a:schemeClr val="tx1"/>
                          </a:solidFill>
                        </a:rPr>
                        <a:t>Tool</a:t>
                      </a:r>
                    </a:p>
                    <a:p>
                      <a:r>
                        <a:rPr lang="en-US" sz="1800" dirty="0">
                          <a:solidFill>
                            <a:schemeClr val="tx1"/>
                          </a:solidFill>
                        </a:rPr>
                        <a:t>Dwelling</a:t>
                      </a:r>
                    </a:p>
                    <a:p>
                      <a:r>
                        <a:rPr lang="en-US" sz="1800" dirty="0">
                          <a:solidFill>
                            <a:schemeClr val="tx1"/>
                          </a:solidFill>
                        </a:rPr>
                        <a:t>Vehicle</a:t>
                      </a:r>
                    </a:p>
                    <a:p>
                      <a:r>
                        <a:rPr lang="en-US" sz="1800" dirty="0">
                          <a:solidFill>
                            <a:schemeClr val="tx1"/>
                          </a:solidFill>
                        </a:rPr>
                        <a:t>Pet</a:t>
                      </a:r>
                    </a:p>
                  </a:txBody>
                  <a:tcPr marL="91405" marR="91405" marT="45726" marB="45726"/>
                </a:tc>
                <a:extLst>
                  <a:ext uri="{0D108BD9-81ED-4DB2-BD59-A6C34878D82A}">
                    <a16:rowId xmlns:a16="http://schemas.microsoft.com/office/drawing/2014/main" val="10001"/>
                  </a:ext>
                </a:extLst>
              </a:tr>
            </a:tbl>
          </a:graphicData>
        </a:graphic>
      </p:graphicFrame>
      <p:sp>
        <p:nvSpPr>
          <p:cNvPr id="21521" name="Tekstvak 8">
            <a:extLst>
              <a:ext uri="{FF2B5EF4-FFF2-40B4-BE49-F238E27FC236}">
                <a16:creationId xmlns:a16="http://schemas.microsoft.com/office/drawing/2014/main" id="{7A22EEA4-9016-427E-850E-3132A6BB4F51}"/>
              </a:ext>
            </a:extLst>
          </p:cNvPr>
          <p:cNvSpPr txBox="1">
            <a:spLocks noChangeArrowheads="1"/>
          </p:cNvSpPr>
          <p:nvPr/>
        </p:nvSpPr>
        <p:spPr bwMode="auto">
          <a:xfrm>
            <a:off x="766763" y="2349500"/>
            <a:ext cx="23749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ctr" eaLnBrk="1" hangingPunct="1">
              <a:spcBef>
                <a:spcPct val="10000"/>
              </a:spcBef>
              <a:buFontTx/>
              <a:buNone/>
            </a:pPr>
            <a:r>
              <a:rPr lang="en-US" altLang="es-ES" sz="2400" b="1" dirty="0">
                <a:solidFill>
                  <a:schemeClr val="tx1"/>
                </a:solidFill>
              </a:rPr>
              <a:t>A and B</a:t>
            </a:r>
          </a:p>
          <a:p>
            <a:pPr algn="ctr" eaLnBrk="1" hangingPunct="1">
              <a:spcBef>
                <a:spcPct val="10000"/>
              </a:spcBef>
              <a:buFontTx/>
              <a:buNone/>
            </a:pPr>
            <a:r>
              <a:rPr lang="nl-NL" altLang="es-ES" sz="2000" dirty="0">
                <a:solidFill>
                  <a:srgbClr val="008000"/>
                </a:solidFill>
              </a:rPr>
              <a:t>overextension</a:t>
            </a:r>
            <a:endParaRPr lang="en-US" altLang="es-ES" sz="2000" dirty="0">
              <a:solidFill>
                <a:srgbClr val="008000"/>
              </a:solidFill>
            </a:endParaRPr>
          </a:p>
        </p:txBody>
      </p:sp>
      <p:graphicFrame>
        <p:nvGraphicFramePr>
          <p:cNvPr id="10" name="Tabel 9">
            <a:extLst>
              <a:ext uri="{FF2B5EF4-FFF2-40B4-BE49-F238E27FC236}">
                <a16:creationId xmlns:a16="http://schemas.microsoft.com/office/drawing/2014/main" id="{2ED7BF94-D1E4-36DC-8A29-7FFE25CCF111}"/>
              </a:ext>
            </a:extLst>
          </p:cNvPr>
          <p:cNvGraphicFramePr>
            <a:graphicFrameLocks noGrp="1"/>
          </p:cNvGraphicFramePr>
          <p:nvPr>
            <p:extLst>
              <p:ext uri="{D42A27DB-BD31-4B8C-83A1-F6EECF244321}">
                <p14:modId xmlns:p14="http://schemas.microsoft.com/office/powerpoint/2010/main" val="3940281376"/>
              </p:ext>
            </p:extLst>
          </p:nvPr>
        </p:nvGraphicFramePr>
        <p:xfrm>
          <a:off x="3962400" y="3310827"/>
          <a:ext cx="4824412" cy="2992514"/>
        </p:xfrm>
        <a:graphic>
          <a:graphicData uri="http://schemas.openxmlformats.org/drawingml/2006/table">
            <a:tbl>
              <a:tblPr firstRow="1" bandRow="1">
                <a:tableStyleId>{5C22544A-7EE6-4342-B048-85BDC9FD1C3A}</a:tableStyleId>
              </a:tblPr>
              <a:tblGrid>
                <a:gridCol w="2666121">
                  <a:extLst>
                    <a:ext uri="{9D8B030D-6E8A-4147-A177-3AD203B41FA5}">
                      <a16:colId xmlns:a16="http://schemas.microsoft.com/office/drawing/2014/main" val="20000"/>
                    </a:ext>
                  </a:extLst>
                </a:gridCol>
                <a:gridCol w="2158291">
                  <a:extLst>
                    <a:ext uri="{9D8B030D-6E8A-4147-A177-3AD203B41FA5}">
                      <a16:colId xmlns:a16="http://schemas.microsoft.com/office/drawing/2014/main" val="20001"/>
                    </a:ext>
                  </a:extLst>
                </a:gridCol>
              </a:tblGrid>
              <a:tr h="432200">
                <a:tc>
                  <a:txBody>
                    <a:bodyPr/>
                    <a:lstStyle/>
                    <a:p>
                      <a:pPr algn="ctr"/>
                      <a:r>
                        <a:rPr lang="en-US" sz="1800" dirty="0">
                          <a:solidFill>
                            <a:schemeClr val="tx1"/>
                          </a:solidFill>
                        </a:rPr>
                        <a:t>A</a:t>
                      </a:r>
                    </a:p>
                  </a:txBody>
                  <a:tcPr marL="91438" marR="91438" marT="45717" marB="45717"/>
                </a:tc>
                <a:tc>
                  <a:txBody>
                    <a:bodyPr/>
                    <a:lstStyle/>
                    <a:p>
                      <a:pPr algn="ctr"/>
                      <a:r>
                        <a:rPr lang="en-US" sz="1800" dirty="0">
                          <a:solidFill>
                            <a:schemeClr val="tx1"/>
                          </a:solidFill>
                        </a:rPr>
                        <a:t>B</a:t>
                      </a:r>
                    </a:p>
                  </a:txBody>
                  <a:tcPr marL="91438" marR="91438" marT="45717" marB="45717"/>
                </a:tc>
                <a:extLst>
                  <a:ext uri="{0D108BD9-81ED-4DB2-BD59-A6C34878D82A}">
                    <a16:rowId xmlns:a16="http://schemas.microsoft.com/office/drawing/2014/main" val="10000"/>
                  </a:ext>
                </a:extLst>
              </a:tr>
              <a:tr h="2560237">
                <a:tc>
                  <a:txBody>
                    <a:bodyPr/>
                    <a:lstStyle/>
                    <a:p>
                      <a:r>
                        <a:rPr lang="en-US" sz="1800" dirty="0">
                          <a:solidFill>
                            <a:schemeClr val="tx1"/>
                          </a:solidFill>
                        </a:rPr>
                        <a:t>Home furnishing</a:t>
                      </a:r>
                    </a:p>
                    <a:p>
                      <a:r>
                        <a:rPr lang="en-US" sz="1800" dirty="0">
                          <a:solidFill>
                            <a:schemeClr val="tx1"/>
                          </a:solidFill>
                        </a:rPr>
                        <a:t>Hobbies</a:t>
                      </a:r>
                    </a:p>
                    <a:p>
                      <a:r>
                        <a:rPr lang="en-US" sz="1800" dirty="0">
                          <a:solidFill>
                            <a:schemeClr val="tx1"/>
                          </a:solidFill>
                        </a:rPr>
                        <a:t>Spices</a:t>
                      </a:r>
                    </a:p>
                    <a:p>
                      <a:r>
                        <a:rPr lang="en-US" sz="1800" dirty="0">
                          <a:solidFill>
                            <a:schemeClr val="tx1"/>
                          </a:solidFill>
                        </a:rPr>
                        <a:t>Instruments</a:t>
                      </a:r>
                    </a:p>
                    <a:p>
                      <a:r>
                        <a:rPr lang="en-US" sz="1800" dirty="0">
                          <a:solidFill>
                            <a:schemeClr val="tx1"/>
                          </a:solidFill>
                        </a:rPr>
                        <a:t>Pets</a:t>
                      </a:r>
                    </a:p>
                    <a:p>
                      <a:r>
                        <a:rPr lang="en-US" sz="1800" dirty="0">
                          <a:solidFill>
                            <a:schemeClr val="tx1"/>
                          </a:solidFill>
                        </a:rPr>
                        <a:t>Sportswear</a:t>
                      </a:r>
                    </a:p>
                    <a:p>
                      <a:r>
                        <a:rPr lang="en-US" sz="1800" dirty="0">
                          <a:solidFill>
                            <a:schemeClr val="tx1"/>
                          </a:solidFill>
                        </a:rPr>
                        <a:t>Fruits</a:t>
                      </a:r>
                    </a:p>
                    <a:p>
                      <a:r>
                        <a:rPr lang="en-US" sz="1800" dirty="0">
                          <a:solidFill>
                            <a:schemeClr val="tx1"/>
                          </a:solidFill>
                        </a:rPr>
                        <a:t>Household appliances</a:t>
                      </a:r>
                    </a:p>
                  </a:txBody>
                  <a:tcPr marL="91438" marR="91438" marT="45717" marB="45717"/>
                </a:tc>
                <a:tc>
                  <a:txBody>
                    <a:bodyPr/>
                    <a:lstStyle/>
                    <a:p>
                      <a:r>
                        <a:rPr lang="en-US" sz="1800" dirty="0">
                          <a:solidFill>
                            <a:schemeClr val="tx1"/>
                          </a:solidFill>
                        </a:rPr>
                        <a:t>Furniture</a:t>
                      </a:r>
                    </a:p>
                    <a:p>
                      <a:r>
                        <a:rPr lang="en-US" sz="1800" dirty="0">
                          <a:solidFill>
                            <a:schemeClr val="tx1"/>
                          </a:solidFill>
                        </a:rPr>
                        <a:t>Games</a:t>
                      </a:r>
                    </a:p>
                    <a:p>
                      <a:r>
                        <a:rPr lang="en-US" sz="1800" dirty="0">
                          <a:solidFill>
                            <a:schemeClr val="tx1"/>
                          </a:solidFill>
                        </a:rPr>
                        <a:t>Herbs Tools</a:t>
                      </a:r>
                    </a:p>
                    <a:p>
                      <a:r>
                        <a:rPr lang="en-US" sz="1800" dirty="0">
                          <a:solidFill>
                            <a:schemeClr val="tx1"/>
                          </a:solidFill>
                        </a:rPr>
                        <a:t>Farmyard</a:t>
                      </a:r>
                      <a:r>
                        <a:rPr lang="en-US" sz="1800" baseline="0" dirty="0">
                          <a:solidFill>
                            <a:schemeClr val="tx1"/>
                          </a:solidFill>
                        </a:rPr>
                        <a:t> </a:t>
                      </a:r>
                      <a:r>
                        <a:rPr lang="en-US" sz="1800" dirty="0">
                          <a:solidFill>
                            <a:schemeClr val="tx1"/>
                          </a:solidFill>
                        </a:rPr>
                        <a:t>animals</a:t>
                      </a:r>
                    </a:p>
                    <a:p>
                      <a:r>
                        <a:rPr lang="en-US" sz="1800" dirty="0">
                          <a:solidFill>
                            <a:schemeClr val="tx1"/>
                          </a:solidFill>
                        </a:rPr>
                        <a:t>Sports equipment</a:t>
                      </a:r>
                    </a:p>
                    <a:p>
                      <a:r>
                        <a:rPr lang="en-US" sz="1800" dirty="0">
                          <a:solidFill>
                            <a:schemeClr val="tx1"/>
                          </a:solidFill>
                        </a:rPr>
                        <a:t>Vegetables</a:t>
                      </a:r>
                    </a:p>
                    <a:p>
                      <a:r>
                        <a:rPr lang="en-US" sz="1800" dirty="0">
                          <a:solidFill>
                            <a:schemeClr val="tx1"/>
                          </a:solidFill>
                        </a:rPr>
                        <a:t>Kitchen utensils</a:t>
                      </a:r>
                    </a:p>
                    <a:p>
                      <a:endParaRPr lang="en-US" sz="1800" dirty="0">
                        <a:solidFill>
                          <a:schemeClr val="tx1"/>
                        </a:solidFill>
                      </a:endParaRPr>
                    </a:p>
                  </a:txBody>
                  <a:tcPr marL="91438" marR="91438" marT="45717" marB="45717"/>
                </a:tc>
                <a:extLst>
                  <a:ext uri="{0D108BD9-81ED-4DB2-BD59-A6C34878D82A}">
                    <a16:rowId xmlns:a16="http://schemas.microsoft.com/office/drawing/2014/main" val="10001"/>
                  </a:ext>
                </a:extLst>
              </a:tr>
            </a:tbl>
          </a:graphicData>
        </a:graphic>
      </p:graphicFrame>
      <p:sp>
        <p:nvSpPr>
          <p:cNvPr id="21533" name="Tekstvak 10">
            <a:extLst>
              <a:ext uri="{FF2B5EF4-FFF2-40B4-BE49-F238E27FC236}">
                <a16:creationId xmlns:a16="http://schemas.microsoft.com/office/drawing/2014/main" id="{3900243A-9983-F9CD-98A6-0B3DA354D25E}"/>
              </a:ext>
            </a:extLst>
          </p:cNvPr>
          <p:cNvSpPr txBox="1">
            <a:spLocks noChangeArrowheads="1"/>
          </p:cNvSpPr>
          <p:nvPr/>
        </p:nvSpPr>
        <p:spPr bwMode="auto">
          <a:xfrm>
            <a:off x="5029200" y="2322104"/>
            <a:ext cx="345598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ctr" eaLnBrk="1" hangingPunct="1">
              <a:spcBef>
                <a:spcPct val="10000"/>
              </a:spcBef>
              <a:buFontTx/>
              <a:buNone/>
            </a:pPr>
            <a:r>
              <a:rPr lang="en-US" altLang="es-ES" sz="2400" b="1" dirty="0">
                <a:solidFill>
                  <a:schemeClr val="tx1"/>
                </a:solidFill>
              </a:rPr>
              <a:t>A or B</a:t>
            </a:r>
          </a:p>
          <a:p>
            <a:pPr algn="ctr" eaLnBrk="1" hangingPunct="1">
              <a:spcBef>
                <a:spcPct val="10000"/>
              </a:spcBef>
              <a:buFontTx/>
              <a:buNone/>
            </a:pPr>
            <a:r>
              <a:rPr lang="nl-NL" altLang="es-ES" sz="2000" dirty="0">
                <a:solidFill>
                  <a:srgbClr val="FF6600"/>
                </a:solidFill>
              </a:rPr>
              <a:t>underextension, *additive</a:t>
            </a:r>
            <a:endParaRPr lang="en-US" altLang="es-ES" sz="2000" dirty="0">
              <a:solidFill>
                <a:srgbClr val="FF6600"/>
              </a:solidFill>
            </a:endParaRPr>
          </a:p>
        </p:txBody>
      </p:sp>
      <p:sp>
        <p:nvSpPr>
          <p:cNvPr id="2" name="Rechteck 1">
            <a:extLst>
              <a:ext uri="{FF2B5EF4-FFF2-40B4-BE49-F238E27FC236}">
                <a16:creationId xmlns:a16="http://schemas.microsoft.com/office/drawing/2014/main" id="{8EC61D77-628A-0448-D071-E80021D228E7}"/>
              </a:ext>
            </a:extLst>
          </p:cNvPr>
          <p:cNvSpPr/>
          <p:nvPr/>
        </p:nvSpPr>
        <p:spPr>
          <a:xfrm>
            <a:off x="766763" y="4876800"/>
            <a:ext cx="2586038" cy="304800"/>
          </a:xfrm>
          <a:prstGeom prst="rect">
            <a:avLst/>
          </a:prstGeom>
          <a:noFill/>
          <a:ln>
            <a:prstDash val="sys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hteck 2">
            <a:extLst>
              <a:ext uri="{FF2B5EF4-FFF2-40B4-BE49-F238E27FC236}">
                <a16:creationId xmlns:a16="http://schemas.microsoft.com/office/drawing/2014/main" id="{4275D380-2C07-3895-4FAA-C6BBBEDEC273}"/>
              </a:ext>
            </a:extLst>
          </p:cNvPr>
          <p:cNvSpPr/>
          <p:nvPr/>
        </p:nvSpPr>
        <p:spPr>
          <a:xfrm>
            <a:off x="4010890" y="5428672"/>
            <a:ext cx="3990110" cy="304800"/>
          </a:xfrm>
          <a:prstGeom prst="rect">
            <a:avLst/>
          </a:prstGeom>
          <a:noFill/>
          <a:ln>
            <a:prstDash val="sys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junction overext">
            <a:hlinkClick r:id="" action="ppaction://media"/>
            <a:extLst>
              <a:ext uri="{FF2B5EF4-FFF2-40B4-BE49-F238E27FC236}">
                <a16:creationId xmlns:a16="http://schemas.microsoft.com/office/drawing/2014/main" id="{97971B29-74FF-604F-E92F-C4AA1812851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962400" y="1602797"/>
            <a:ext cx="5071793" cy="4057434"/>
          </a:xfrm>
          <a:prstGeom prst="rect">
            <a:avLst/>
          </a:prstGeom>
        </p:spPr>
      </p:pic>
      <p:sp>
        <p:nvSpPr>
          <p:cNvPr id="23557" name="Rectangle 2">
            <a:extLst>
              <a:ext uri="{FF2B5EF4-FFF2-40B4-BE49-F238E27FC236}">
                <a16:creationId xmlns:a16="http://schemas.microsoft.com/office/drawing/2014/main" id="{1889C46D-7E51-B228-5150-53A5D4A286B3}"/>
              </a:ext>
            </a:extLst>
          </p:cNvPr>
          <p:cNvSpPr>
            <a:spLocks noGrp="1" noChangeArrowheads="1"/>
          </p:cNvSpPr>
          <p:nvPr>
            <p:ph type="title" idx="4294967295"/>
          </p:nvPr>
        </p:nvSpPr>
        <p:spPr>
          <a:xfrm>
            <a:off x="356616" y="681037"/>
            <a:ext cx="7934325" cy="657225"/>
          </a:xfrm>
        </p:spPr>
        <p:txBody>
          <a:bodyPr/>
          <a:lstStyle/>
          <a:p>
            <a:pPr eaLnBrk="1" hangingPunct="1"/>
            <a:r>
              <a:rPr lang="en-US" altLang="es-ES" dirty="0">
                <a:solidFill>
                  <a:schemeClr val="accent3"/>
                </a:solidFill>
              </a:rPr>
              <a:t>Conjunction (</a:t>
            </a:r>
            <a:r>
              <a:rPr lang="en-US" altLang="es-ES" i="1" dirty="0">
                <a:solidFill>
                  <a:schemeClr val="accent3"/>
                </a:solidFill>
              </a:rPr>
              <a:t>building</a:t>
            </a:r>
            <a:r>
              <a:rPr lang="en-US" altLang="es-ES" dirty="0">
                <a:solidFill>
                  <a:schemeClr val="accent3"/>
                </a:solidFill>
              </a:rPr>
              <a:t> &amp; </a:t>
            </a:r>
            <a:r>
              <a:rPr lang="en-US" altLang="es-ES" i="1" dirty="0">
                <a:solidFill>
                  <a:schemeClr val="accent3"/>
                </a:solidFill>
              </a:rPr>
              <a:t>dwelling</a:t>
            </a:r>
            <a:r>
              <a:rPr lang="en-US" altLang="es-ES" dirty="0">
                <a:solidFill>
                  <a:schemeClr val="accent3"/>
                </a:solidFill>
              </a:rPr>
              <a:t>)</a:t>
            </a:r>
          </a:p>
        </p:txBody>
      </p:sp>
      <p:sp>
        <p:nvSpPr>
          <p:cNvPr id="629763" name="Rectangle 3">
            <a:extLst>
              <a:ext uri="{FF2B5EF4-FFF2-40B4-BE49-F238E27FC236}">
                <a16:creationId xmlns:a16="http://schemas.microsoft.com/office/drawing/2014/main" id="{5D3A00D0-39EB-A469-0AB0-43C182F8F52F}"/>
              </a:ext>
            </a:extLst>
          </p:cNvPr>
          <p:cNvSpPr>
            <a:spLocks noGrp="1" noChangeArrowheads="1"/>
          </p:cNvSpPr>
          <p:nvPr>
            <p:ph idx="4294967295"/>
          </p:nvPr>
        </p:nvSpPr>
        <p:spPr>
          <a:xfrm>
            <a:off x="393825" y="1600200"/>
            <a:ext cx="4178175" cy="4712208"/>
          </a:xfrm>
        </p:spPr>
        <p:txBody>
          <a:bodyPr>
            <a:normAutofit fontScale="92500" lnSpcReduction="20000"/>
          </a:bodyPr>
          <a:lstStyle/>
          <a:p>
            <a:pPr eaLnBrk="1" hangingPunct="1">
              <a:lnSpc>
                <a:spcPct val="120000"/>
              </a:lnSpc>
              <a:buFontTx/>
              <a:buNone/>
              <a:tabLst>
                <a:tab pos="1879600" algn="l"/>
              </a:tabLst>
            </a:pPr>
            <a:r>
              <a:rPr lang="en-US" altLang="es-ES" i="1" dirty="0">
                <a:solidFill>
                  <a:srgbClr val="008000"/>
                </a:solidFill>
              </a:rPr>
              <a:t>Classical</a:t>
            </a:r>
            <a:r>
              <a:rPr lang="en-US" altLang="es-ES" dirty="0"/>
              <a:t>: </a:t>
            </a:r>
            <a:r>
              <a:rPr lang="en-US" altLang="es-ES" sz="2200" dirty="0"/>
              <a:t>cave, house, synagogue, phone box.</a:t>
            </a:r>
          </a:p>
          <a:p>
            <a:pPr eaLnBrk="1" hangingPunct="1">
              <a:lnSpc>
                <a:spcPct val="120000"/>
              </a:lnSpc>
              <a:buFontTx/>
              <a:buNone/>
              <a:tabLst>
                <a:tab pos="1879600" algn="l"/>
              </a:tabLst>
            </a:pPr>
            <a:r>
              <a:rPr lang="en-US" altLang="es-ES" i="1" dirty="0">
                <a:solidFill>
                  <a:srgbClr val="FF0000"/>
                </a:solidFill>
              </a:rPr>
              <a:t>Non-classical</a:t>
            </a:r>
            <a:r>
              <a:rPr lang="en-US" altLang="es-ES" dirty="0"/>
              <a:t>: </a:t>
            </a:r>
            <a:r>
              <a:rPr lang="en-US" altLang="es-ES" sz="2200" dirty="0"/>
              <a:t>tent, library,  apartment block, jeep, trailer.</a:t>
            </a:r>
          </a:p>
          <a:p>
            <a:pPr eaLnBrk="1" hangingPunct="1">
              <a:lnSpc>
                <a:spcPct val="120000"/>
              </a:lnSpc>
              <a:buFontTx/>
              <a:buNone/>
              <a:tabLst>
                <a:tab pos="1879600" algn="l"/>
              </a:tabLst>
            </a:pPr>
            <a:endParaRPr lang="en-US" altLang="es-ES" sz="2200" dirty="0">
              <a:sym typeface="Symbol" panose="05050102010706020507" pitchFamily="18" charset="2"/>
            </a:endParaRPr>
          </a:p>
          <a:p>
            <a:pPr eaLnBrk="1" hangingPunct="1">
              <a:lnSpc>
                <a:spcPct val="120000"/>
              </a:lnSpc>
              <a:buFontTx/>
              <a:buNone/>
              <a:tabLst>
                <a:tab pos="1879600" algn="l"/>
              </a:tabLst>
            </a:pPr>
            <a:r>
              <a:rPr lang="en-US" altLang="es-ES" dirty="0">
                <a:sym typeface="Symbol" panose="05050102010706020507" pitchFamily="18" charset="2"/>
              </a:rPr>
              <a:t>Example ‘overextension’</a:t>
            </a:r>
          </a:p>
          <a:p>
            <a:pPr eaLnBrk="1" hangingPunct="1">
              <a:lnSpc>
                <a:spcPct val="120000"/>
              </a:lnSpc>
              <a:buFontTx/>
              <a:buNone/>
              <a:tabLst>
                <a:tab pos="1879600" algn="l"/>
              </a:tabLst>
            </a:pPr>
            <a:r>
              <a:rPr lang="en-US" altLang="es-ES" sz="2000" dirty="0">
                <a:sym typeface="Symbol" panose="05050102010706020507" pitchFamily="18" charset="2"/>
              </a:rPr>
              <a:t></a:t>
            </a:r>
            <a:r>
              <a:rPr lang="en-US" altLang="es-ES" sz="2000" baseline="-25000" dirty="0">
                <a:sym typeface="Symbol" panose="05050102010706020507" pitchFamily="18" charset="2"/>
              </a:rPr>
              <a:t>library</a:t>
            </a:r>
            <a:r>
              <a:rPr lang="en-US" altLang="es-ES" sz="2200" dirty="0">
                <a:sym typeface="Symbol" panose="05050102010706020507" pitchFamily="18" charset="2"/>
              </a:rPr>
              <a:t>(building)	 = .95</a:t>
            </a:r>
          </a:p>
          <a:p>
            <a:pPr eaLnBrk="1" hangingPunct="1">
              <a:lnSpc>
                <a:spcPct val="120000"/>
              </a:lnSpc>
              <a:buFontTx/>
              <a:buNone/>
              <a:tabLst>
                <a:tab pos="1879600" algn="l"/>
              </a:tabLst>
            </a:pPr>
            <a:r>
              <a:rPr lang="en-US" altLang="es-ES" sz="2000" dirty="0">
                <a:sym typeface="Symbol" panose="05050102010706020507" pitchFamily="18" charset="2"/>
              </a:rPr>
              <a:t></a:t>
            </a:r>
            <a:r>
              <a:rPr lang="en-US" altLang="es-ES" sz="2000" baseline="-25000" dirty="0">
                <a:sym typeface="Symbol" panose="05050102010706020507" pitchFamily="18" charset="2"/>
              </a:rPr>
              <a:t>library</a:t>
            </a:r>
            <a:r>
              <a:rPr lang="en-US" altLang="es-ES" sz="2200" dirty="0">
                <a:sym typeface="Symbol" panose="05050102010706020507" pitchFamily="18" charset="2"/>
              </a:rPr>
              <a:t>(dwelling)  = .17</a:t>
            </a:r>
          </a:p>
          <a:p>
            <a:pPr eaLnBrk="1" hangingPunct="1">
              <a:lnSpc>
                <a:spcPct val="120000"/>
              </a:lnSpc>
              <a:buFontTx/>
              <a:buNone/>
              <a:tabLst>
                <a:tab pos="1879600" algn="l"/>
              </a:tabLst>
            </a:pPr>
            <a:r>
              <a:rPr lang="en-US" altLang="es-ES" sz="2000" dirty="0">
                <a:sym typeface="Symbol" panose="05050102010706020507" pitchFamily="18" charset="2"/>
              </a:rPr>
              <a:t></a:t>
            </a:r>
            <a:r>
              <a:rPr lang="en-US" altLang="es-ES" sz="2000" baseline="-25000" dirty="0">
                <a:sym typeface="Symbol" panose="05050102010706020507" pitchFamily="18" charset="2"/>
              </a:rPr>
              <a:t>library</a:t>
            </a:r>
            <a:r>
              <a:rPr lang="en-US" altLang="es-ES" sz="2000" dirty="0">
                <a:sym typeface="Symbol" panose="05050102010706020507" pitchFamily="18" charset="2"/>
              </a:rPr>
              <a:t>(</a:t>
            </a:r>
            <a:r>
              <a:rPr lang="en-US" altLang="es-ES" sz="2200" dirty="0">
                <a:sym typeface="Symbol" panose="05050102010706020507" pitchFamily="18" charset="2"/>
              </a:rPr>
              <a:t>b_&amp; d_)	 = .31</a:t>
            </a:r>
          </a:p>
          <a:p>
            <a:pPr eaLnBrk="1" hangingPunct="1">
              <a:lnSpc>
                <a:spcPct val="120000"/>
              </a:lnSpc>
              <a:buFontTx/>
              <a:buNone/>
              <a:tabLst>
                <a:tab pos="1879600" algn="l"/>
              </a:tabLst>
            </a:pPr>
            <a:endParaRPr lang="en-US" altLang="es-ES" sz="2400" dirty="0">
              <a:solidFill>
                <a:schemeClr val="accent2"/>
              </a:solidFill>
              <a:sym typeface="Symbol" panose="05050102010706020507" pitchFamily="18" charset="2"/>
            </a:endParaRPr>
          </a:p>
          <a:p>
            <a:pPr>
              <a:lnSpc>
                <a:spcPct val="110000"/>
              </a:lnSpc>
              <a:spcBef>
                <a:spcPct val="25000"/>
              </a:spcBef>
              <a:spcAft>
                <a:spcPct val="5000"/>
              </a:spcAft>
              <a:buNone/>
            </a:pPr>
            <a:r>
              <a:rPr lang="en-US" altLang="es-ES" sz="2200" dirty="0">
                <a:solidFill>
                  <a:schemeClr val="accent2"/>
                </a:solidFill>
                <a:sym typeface="Symbol" panose="05050102010706020507" pitchFamily="18" charset="2"/>
              </a:rPr>
              <a:t>Cf. </a:t>
            </a:r>
            <a:r>
              <a:rPr lang="en-US" altLang="es-ES" sz="2200" dirty="0" err="1">
                <a:solidFill>
                  <a:schemeClr val="accent2"/>
                </a:solidFill>
                <a:sym typeface="Symbol" panose="05050102010706020507" pitchFamily="18" charset="2"/>
              </a:rPr>
              <a:t>Aerts</a:t>
            </a:r>
            <a:r>
              <a:rPr lang="en-US" altLang="es-ES" sz="2200" dirty="0">
                <a:solidFill>
                  <a:schemeClr val="accent2"/>
                </a:solidFill>
                <a:sym typeface="Symbol" panose="05050102010706020507" pitchFamily="18" charset="2"/>
              </a:rPr>
              <a:t>: </a:t>
            </a:r>
            <a:r>
              <a:rPr lang="en-US" altLang="es-ES" sz="2200" dirty="0" err="1">
                <a:solidFill>
                  <a:schemeClr val="accent2"/>
                </a:solidFill>
                <a:sym typeface="Symbol" panose="05050102010706020507" pitchFamily="18" charset="2"/>
              </a:rPr>
              <a:t>J.MathPsych</a:t>
            </a:r>
            <a:r>
              <a:rPr lang="en-US" altLang="es-ES" sz="2200" dirty="0">
                <a:solidFill>
                  <a:schemeClr val="accent2"/>
                </a:solidFill>
                <a:sym typeface="Symbol" panose="05050102010706020507" pitchFamily="18" charset="2"/>
              </a:rPr>
              <a:t> 53, 314-348 (2009)</a:t>
            </a:r>
          </a:p>
        </p:txBody>
      </p:sp>
      <p:sp>
        <p:nvSpPr>
          <p:cNvPr id="2" name="Foliennummernplatzhalter 3">
            <a:extLst>
              <a:ext uri="{FF2B5EF4-FFF2-40B4-BE49-F238E27FC236}">
                <a16:creationId xmlns:a16="http://schemas.microsoft.com/office/drawing/2014/main" id="{066B7FA0-3CCB-B58B-60AF-065E23D3CD77}"/>
              </a:ext>
            </a:extLst>
          </p:cNvPr>
          <p:cNvSpPr txBox="1">
            <a:spLocks/>
          </p:cNvSpPr>
          <p:nvPr/>
        </p:nvSpPr>
        <p:spPr>
          <a:xfrm>
            <a:off x="8163666" y="5791200"/>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25</a:t>
            </a:fld>
            <a:endParaRPr lang="en-US" sz="2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97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976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976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976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976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976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57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repeatCount="indefinite" fill="hold" display="0">
                  <p:stCondLst>
                    <p:cond delay="indefinite"/>
                  </p:stCondLst>
                  <p:endCondLst>
                    <p:cond evt="onNext" delay="0">
                      <p:tgtEl>
                        <p:sldTgt/>
                      </p:tgtEl>
                    </p:cond>
                  </p:endCondLst>
                </p:cTn>
                <p:tgtEl>
                  <p:spTgt spid="4"/>
                </p:tgtEl>
              </p:cMediaNode>
            </p:video>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clickEffect">
                                  <p:stCondLst>
                                    <p:cond delay="0"/>
                                  </p:stCondLst>
                                  <p:childTnLst>
                                    <p:cmd type="call" cmd="togglePause">
                                      <p:cBhvr>
                                        <p:cTn id="34" dur="1" fill="hold"/>
                                        <p:tgtEl>
                                          <p:spTgt spid="4"/>
                                        </p:tgtEl>
                                      </p:cBhvr>
                                    </p:cmd>
                                  </p:childTnLst>
                                </p:cTn>
                              </p:par>
                            </p:childTnLst>
                          </p:cTn>
                        </p:par>
                      </p:childTnLst>
                    </p:cTn>
                  </p:par>
                </p:childTnLst>
              </p:cTn>
              <p:nextCondLst>
                <p:cond evt="onClick" delay="0">
                  <p:tgtEl>
                    <p:spTgt spid="4"/>
                  </p:tgtEl>
                </p:cond>
              </p:nextCondLst>
            </p:seq>
          </p:childTnLst>
        </p:cTn>
      </p:par>
    </p:tnLst>
    <p:bldLst>
      <p:bldP spid="62976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isjunction underextension">
            <a:hlinkClick r:id="" action="ppaction://media"/>
            <a:extLst>
              <a:ext uri="{FF2B5EF4-FFF2-40B4-BE49-F238E27FC236}">
                <a16:creationId xmlns:a16="http://schemas.microsoft.com/office/drawing/2014/main" id="{C4D20C09-F2D6-6FCC-E53A-7F2426870FD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429000" y="2055812"/>
            <a:ext cx="5256610" cy="4205288"/>
          </a:xfrm>
          <a:prstGeom prst="rect">
            <a:avLst/>
          </a:prstGeom>
        </p:spPr>
      </p:pic>
      <p:sp>
        <p:nvSpPr>
          <p:cNvPr id="25604" name="Rectangle 2">
            <a:extLst>
              <a:ext uri="{FF2B5EF4-FFF2-40B4-BE49-F238E27FC236}">
                <a16:creationId xmlns:a16="http://schemas.microsoft.com/office/drawing/2014/main" id="{C31B8564-1FC5-5502-198E-F3F21D379B30}"/>
              </a:ext>
            </a:extLst>
          </p:cNvPr>
          <p:cNvSpPr>
            <a:spLocks noGrp="1" noChangeArrowheads="1"/>
          </p:cNvSpPr>
          <p:nvPr>
            <p:ph type="title" idx="4294967295"/>
          </p:nvPr>
        </p:nvSpPr>
        <p:spPr>
          <a:xfrm>
            <a:off x="604837" y="728663"/>
            <a:ext cx="7934325" cy="657225"/>
          </a:xfrm>
        </p:spPr>
        <p:txBody>
          <a:bodyPr/>
          <a:lstStyle/>
          <a:p>
            <a:pPr eaLnBrk="1" hangingPunct="1"/>
            <a:r>
              <a:rPr lang="en-US" altLang="es-ES" dirty="0">
                <a:solidFill>
                  <a:schemeClr val="accent3"/>
                </a:solidFill>
              </a:rPr>
              <a:t>Disjunction (</a:t>
            </a:r>
            <a:r>
              <a:rPr lang="en-US" altLang="es-ES" i="1" dirty="0">
                <a:solidFill>
                  <a:schemeClr val="accent3"/>
                </a:solidFill>
              </a:rPr>
              <a:t>fruit</a:t>
            </a:r>
            <a:r>
              <a:rPr lang="en-US" altLang="es-ES" dirty="0">
                <a:solidFill>
                  <a:schemeClr val="accent3"/>
                </a:solidFill>
              </a:rPr>
              <a:t> or </a:t>
            </a:r>
            <a:r>
              <a:rPr lang="en-US" altLang="es-ES" i="1" dirty="0">
                <a:solidFill>
                  <a:schemeClr val="accent3"/>
                </a:solidFill>
              </a:rPr>
              <a:t>vegetable</a:t>
            </a:r>
            <a:r>
              <a:rPr lang="en-US" altLang="es-ES" dirty="0">
                <a:solidFill>
                  <a:schemeClr val="accent3"/>
                </a:solidFill>
              </a:rPr>
              <a:t>)</a:t>
            </a:r>
          </a:p>
        </p:txBody>
      </p:sp>
      <p:sp>
        <p:nvSpPr>
          <p:cNvPr id="8" name="Rectangle 3">
            <a:extLst>
              <a:ext uri="{FF2B5EF4-FFF2-40B4-BE49-F238E27FC236}">
                <a16:creationId xmlns:a16="http://schemas.microsoft.com/office/drawing/2014/main" id="{2C36976A-2F00-DA3D-E309-CFDB51533C02}"/>
              </a:ext>
            </a:extLst>
          </p:cNvPr>
          <p:cNvSpPr txBox="1">
            <a:spLocks noChangeArrowheads="1"/>
          </p:cNvSpPr>
          <p:nvPr/>
        </p:nvSpPr>
        <p:spPr bwMode="auto">
          <a:xfrm>
            <a:off x="619125" y="1998663"/>
            <a:ext cx="381635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nSpc>
                <a:spcPct val="110000"/>
              </a:lnSpc>
              <a:spcBef>
                <a:spcPct val="25000"/>
              </a:spcBef>
              <a:spcAft>
                <a:spcPct val="5000"/>
              </a:spcAft>
              <a:buNone/>
            </a:pPr>
            <a:r>
              <a:rPr lang="en-US" altLang="es-ES" sz="2000" i="1" dirty="0">
                <a:solidFill>
                  <a:srgbClr val="008000"/>
                </a:solidFill>
                <a:latin typeface="+mj-lt"/>
              </a:rPr>
              <a:t>Classical</a:t>
            </a:r>
            <a:r>
              <a:rPr lang="en-US" altLang="es-ES" sz="2000" dirty="0">
                <a:solidFill>
                  <a:schemeClr val="tx1"/>
                </a:solidFill>
                <a:latin typeface="+mj-lt"/>
              </a:rPr>
              <a:t>: green pepper, chili pepper, peanut, tomato, pumpkin.</a:t>
            </a:r>
          </a:p>
          <a:p>
            <a:pPr>
              <a:lnSpc>
                <a:spcPct val="110000"/>
              </a:lnSpc>
              <a:spcBef>
                <a:spcPct val="25000"/>
              </a:spcBef>
              <a:spcAft>
                <a:spcPct val="5000"/>
              </a:spcAft>
              <a:buNone/>
            </a:pPr>
            <a:r>
              <a:rPr lang="en-US" altLang="es-ES" sz="2000" i="1" dirty="0">
                <a:solidFill>
                  <a:srgbClr val="FF0000"/>
                </a:solidFill>
                <a:latin typeface="+mj-lt"/>
              </a:rPr>
              <a:t>Non-classical</a:t>
            </a:r>
            <a:r>
              <a:rPr lang="en-US" altLang="es-ES" sz="2000" dirty="0">
                <a:solidFill>
                  <a:schemeClr val="tx1"/>
                </a:solidFill>
                <a:latin typeface="+mj-lt"/>
              </a:rPr>
              <a:t>: olive, rice, root ginger mushroom, broccoli, </a:t>
            </a:r>
          </a:p>
          <a:p>
            <a:pPr eaLnBrk="1" hangingPunct="1">
              <a:lnSpc>
                <a:spcPct val="110000"/>
              </a:lnSpc>
              <a:spcBef>
                <a:spcPct val="25000"/>
              </a:spcBef>
              <a:spcAft>
                <a:spcPct val="5000"/>
              </a:spcAft>
              <a:buFontTx/>
              <a:buNone/>
            </a:pPr>
            <a:r>
              <a:rPr lang="en-US" altLang="es-ES" sz="2000" dirty="0">
                <a:solidFill>
                  <a:schemeClr val="tx1"/>
                </a:solidFill>
                <a:latin typeface="+mj-lt"/>
                <a:sym typeface="Symbol" panose="05050102010706020507" pitchFamily="18" charset="2"/>
              </a:rPr>
              <a:t>Example ‘additivity’</a:t>
            </a:r>
          </a:p>
          <a:p>
            <a:pPr eaLnBrk="1" hangingPunct="1">
              <a:lnSpc>
                <a:spcPct val="110000"/>
              </a:lnSpc>
              <a:spcBef>
                <a:spcPct val="25000"/>
              </a:spcBef>
              <a:spcAft>
                <a:spcPct val="5000"/>
              </a:spcAft>
              <a:buFontTx/>
              <a:buNone/>
            </a:pPr>
            <a:r>
              <a:rPr lang="en-US" altLang="es-ES" sz="2000" dirty="0">
                <a:solidFill>
                  <a:schemeClr val="tx1"/>
                </a:solidFill>
                <a:latin typeface="+mj-lt"/>
                <a:sym typeface="Symbol" panose="05050102010706020507" pitchFamily="18" charset="2"/>
              </a:rPr>
              <a:t></a:t>
            </a:r>
            <a:r>
              <a:rPr lang="en-US" altLang="es-ES" sz="2000" baseline="-25000" dirty="0">
                <a:solidFill>
                  <a:schemeClr val="tx1"/>
                </a:solidFill>
                <a:latin typeface="+mj-lt"/>
                <a:sym typeface="Symbol" panose="05050102010706020507" pitchFamily="18" charset="2"/>
              </a:rPr>
              <a:t>olive</a:t>
            </a:r>
            <a:r>
              <a:rPr lang="en-US" altLang="es-ES" sz="2000" dirty="0">
                <a:solidFill>
                  <a:schemeClr val="tx1"/>
                </a:solidFill>
                <a:latin typeface="+mj-lt"/>
                <a:sym typeface="Symbol" panose="05050102010706020507" pitchFamily="18" charset="2"/>
              </a:rPr>
              <a:t>(fruit) 	= .5</a:t>
            </a:r>
          </a:p>
          <a:p>
            <a:pPr eaLnBrk="1" hangingPunct="1">
              <a:lnSpc>
                <a:spcPct val="110000"/>
              </a:lnSpc>
              <a:spcBef>
                <a:spcPct val="25000"/>
              </a:spcBef>
              <a:spcAft>
                <a:spcPct val="5000"/>
              </a:spcAft>
              <a:buFontTx/>
              <a:buNone/>
            </a:pPr>
            <a:r>
              <a:rPr lang="en-US" altLang="es-ES" sz="2000" dirty="0">
                <a:solidFill>
                  <a:schemeClr val="tx1"/>
                </a:solidFill>
                <a:latin typeface="+mj-lt"/>
                <a:sym typeface="Symbol" panose="05050102010706020507" pitchFamily="18" charset="2"/>
              </a:rPr>
              <a:t></a:t>
            </a:r>
            <a:r>
              <a:rPr lang="en-US" altLang="es-ES" sz="2000" baseline="-25000" dirty="0">
                <a:solidFill>
                  <a:schemeClr val="tx1"/>
                </a:solidFill>
                <a:latin typeface="+mj-lt"/>
                <a:sym typeface="Symbol" panose="05050102010706020507" pitchFamily="18" charset="2"/>
              </a:rPr>
              <a:t>olive</a:t>
            </a:r>
            <a:r>
              <a:rPr lang="en-US" altLang="es-ES" sz="2000" dirty="0">
                <a:solidFill>
                  <a:schemeClr val="tx1"/>
                </a:solidFill>
                <a:latin typeface="+mj-lt"/>
                <a:sym typeface="Symbol" panose="05050102010706020507" pitchFamily="18" charset="2"/>
              </a:rPr>
              <a:t>(vegetable) = .1</a:t>
            </a:r>
          </a:p>
          <a:p>
            <a:pPr eaLnBrk="1" hangingPunct="1">
              <a:lnSpc>
                <a:spcPct val="110000"/>
              </a:lnSpc>
              <a:spcBef>
                <a:spcPct val="25000"/>
              </a:spcBef>
              <a:spcAft>
                <a:spcPct val="5000"/>
              </a:spcAft>
              <a:buFontTx/>
              <a:buNone/>
            </a:pPr>
            <a:r>
              <a:rPr lang="en-US" altLang="es-ES" sz="2000" dirty="0">
                <a:solidFill>
                  <a:schemeClr val="tx1"/>
                </a:solidFill>
                <a:latin typeface="+mj-lt"/>
                <a:sym typeface="Symbol" panose="05050102010706020507" pitchFamily="18" charset="2"/>
              </a:rPr>
              <a:t></a:t>
            </a:r>
            <a:r>
              <a:rPr lang="en-US" altLang="es-ES" sz="2000" baseline="-25000" dirty="0">
                <a:solidFill>
                  <a:schemeClr val="tx1"/>
                </a:solidFill>
                <a:latin typeface="+mj-lt"/>
                <a:sym typeface="Symbol" panose="05050102010706020507" pitchFamily="18" charset="2"/>
              </a:rPr>
              <a:t>olive</a:t>
            </a:r>
            <a:r>
              <a:rPr lang="en-US" altLang="es-ES" sz="2000" dirty="0">
                <a:solidFill>
                  <a:schemeClr val="tx1"/>
                </a:solidFill>
                <a:latin typeface="+mj-lt"/>
                <a:sym typeface="Symbol" panose="05050102010706020507" pitchFamily="18" charset="2"/>
              </a:rPr>
              <a:t>(f_ v_) 	= .8</a:t>
            </a:r>
          </a:p>
          <a:p>
            <a:pPr eaLnBrk="1" hangingPunct="1">
              <a:lnSpc>
                <a:spcPct val="110000"/>
              </a:lnSpc>
              <a:spcBef>
                <a:spcPct val="25000"/>
              </a:spcBef>
              <a:spcAft>
                <a:spcPct val="5000"/>
              </a:spcAft>
              <a:buFontTx/>
              <a:buNone/>
            </a:pPr>
            <a:endParaRPr lang="en-US" altLang="es-ES" sz="2000" dirty="0">
              <a:solidFill>
                <a:schemeClr val="tx1"/>
              </a:solidFill>
              <a:latin typeface="+mj-lt"/>
              <a:sym typeface="Symbol" panose="05050102010706020507" pitchFamily="18" charset="2"/>
            </a:endParaRPr>
          </a:p>
          <a:p>
            <a:pPr eaLnBrk="1" hangingPunct="1">
              <a:lnSpc>
                <a:spcPct val="110000"/>
              </a:lnSpc>
              <a:spcBef>
                <a:spcPct val="25000"/>
              </a:spcBef>
              <a:spcAft>
                <a:spcPct val="5000"/>
              </a:spcAft>
              <a:buFontTx/>
              <a:buNone/>
            </a:pPr>
            <a:endParaRPr lang="en-US" altLang="es-ES" sz="2000" dirty="0">
              <a:solidFill>
                <a:schemeClr val="tx1"/>
              </a:solidFill>
              <a:latin typeface="+mj-lt"/>
              <a:sym typeface="Symbol" panose="05050102010706020507" pitchFamily="18" charset="2"/>
            </a:endParaRPr>
          </a:p>
          <a:p>
            <a:pPr eaLnBrk="1" hangingPunct="1">
              <a:lnSpc>
                <a:spcPct val="110000"/>
              </a:lnSpc>
              <a:spcBef>
                <a:spcPct val="25000"/>
              </a:spcBef>
              <a:spcAft>
                <a:spcPct val="5000"/>
              </a:spcAft>
              <a:buFontTx/>
              <a:buNone/>
            </a:pPr>
            <a:endParaRPr lang="en-US" altLang="es-ES" sz="800" dirty="0">
              <a:solidFill>
                <a:schemeClr val="tx1"/>
              </a:solidFill>
              <a:sym typeface="Symbol" panose="050501020107060205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mediacall" presetSubtype="0" fill="hold" nodeType="withEffect">
                                  <p:stCondLst>
                                    <p:cond delay="0"/>
                                  </p:stCondLst>
                                  <p:childTnLst>
                                    <p:cmd type="call" cmd="playFrom(0.0)">
                                      <p:cBhvr>
                                        <p:cTn id="26" dur="49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repeatCount="indefinite" fill="hold" display="0">
                  <p:stCondLst>
                    <p:cond delay="indefinite"/>
                  </p:stCondLst>
                  <p:endCondLst>
                    <p:cond evt="onNext" delay="0">
                      <p:tgtEl>
                        <p:sldTgt/>
                      </p:tgtEl>
                    </p:cond>
                  </p:endCondLst>
                </p:cTn>
                <p:tgtEl>
                  <p:spTgt spid="2"/>
                </p:tgtEl>
              </p:cMediaNode>
            </p:video>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2"/>
                                        </p:tgtEl>
                                      </p:cBhvr>
                                    </p:cmd>
                                  </p:childTnLst>
                                </p:cTn>
                              </p:par>
                            </p:childTnLst>
                          </p:cTn>
                        </p:par>
                      </p:childTnLst>
                    </p:cTn>
                  </p:par>
                </p:childTnLst>
              </p:cTn>
              <p:nextCondLst>
                <p:cond evt="onClick" delay="0">
                  <p:tgtEl>
                    <p:spTgt spid="2"/>
                  </p:tgtEl>
                </p:cond>
              </p:nextCondLst>
            </p:seq>
          </p:childTnLst>
        </p:cTn>
      </p:par>
    </p:tnLst>
    <p:bldLst>
      <p:bldP spid="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6042"/>
            <a:ext cx="7620000" cy="2178558"/>
          </a:xfrm>
          <a:solidFill>
            <a:srgbClr val="FFC000"/>
          </a:solidFill>
        </p:spPr>
        <p:txBody>
          <a:bodyPr>
            <a:noAutofit/>
          </a:bodyPr>
          <a:lstStyle/>
          <a:p>
            <a:r>
              <a:rPr lang="en-GB" sz="3200" dirty="0">
                <a:solidFill>
                  <a:schemeClr val="tx1"/>
                </a:solidFill>
              </a:rPr>
              <a:t>Part 2: Compositional Semantics</a:t>
            </a:r>
            <a:br>
              <a:rPr lang="en-GB" sz="2800" dirty="0">
                <a:solidFill>
                  <a:srgbClr val="008000"/>
                </a:solidFill>
              </a:rPr>
            </a:br>
            <a:br>
              <a:rPr lang="en-GB" sz="2800" dirty="0">
                <a:solidFill>
                  <a:srgbClr val="008000"/>
                </a:solidFill>
              </a:rPr>
            </a:br>
            <a:endParaRPr lang="en-GB" sz="2800" dirty="0">
              <a:solidFill>
                <a:srgbClr val="008000"/>
              </a:solidFill>
            </a:endParaRPr>
          </a:p>
        </p:txBody>
      </p:sp>
      <p:sp>
        <p:nvSpPr>
          <p:cNvPr id="3" name="Content Placeholder 2"/>
          <p:cNvSpPr>
            <a:spLocks noGrp="1"/>
          </p:cNvSpPr>
          <p:nvPr>
            <p:ph sz="quarter" idx="1"/>
          </p:nvPr>
        </p:nvSpPr>
        <p:spPr>
          <a:xfrm>
            <a:off x="685800" y="3048000"/>
            <a:ext cx="7239000" cy="4953000"/>
          </a:xfrm>
        </p:spPr>
        <p:txBody>
          <a:bodyPr>
            <a:normAutofit/>
          </a:bodyPr>
          <a:lstStyle/>
          <a:p>
            <a:r>
              <a:rPr lang="en-GB" dirty="0"/>
              <a:t>Natural Language Interpretation is Direct</a:t>
            </a:r>
          </a:p>
          <a:p>
            <a:r>
              <a:rPr lang="en-GB" dirty="0"/>
              <a:t>Context Sensitivity &amp; Adjectival Modification</a:t>
            </a:r>
          </a:p>
          <a:p>
            <a:r>
              <a:rPr lang="en-GB" dirty="0"/>
              <a:t>Borderline Contradictions </a:t>
            </a:r>
          </a:p>
        </p:txBody>
      </p:sp>
      <p:sp>
        <p:nvSpPr>
          <p:cNvPr id="4" name="Foliennummernplatzhalter 3">
            <a:extLst>
              <a:ext uri="{FF2B5EF4-FFF2-40B4-BE49-F238E27FC236}">
                <a16:creationId xmlns:a16="http://schemas.microsoft.com/office/drawing/2014/main" id="{047BE8CA-A647-4A4E-A5B5-2F559685F275}"/>
              </a:ext>
            </a:extLst>
          </p:cNvPr>
          <p:cNvSpPr>
            <a:spLocks noGrp="1"/>
          </p:cNvSpPr>
          <p:nvPr>
            <p:ph type="sldNum" sz="quarter" idx="15"/>
          </p:nvPr>
        </p:nvSpPr>
        <p:spPr/>
        <p:txBody>
          <a:bodyPr/>
          <a:lstStyle/>
          <a:p>
            <a:fld id="{B6F15528-21DE-4FAA-801E-634DDDAF4B2B}" type="slidenum">
              <a:rPr lang="en-US" sz="1800" smtClean="0"/>
              <a:pPr/>
              <a:t>27</a:t>
            </a:fld>
            <a:endParaRPr lang="en-US" sz="1800" dirty="0"/>
          </a:p>
        </p:txBody>
      </p:sp>
    </p:spTree>
    <p:extLst>
      <p:ext uri="{BB962C8B-B14F-4D97-AF65-F5344CB8AC3E}">
        <p14:creationId xmlns:p14="http://schemas.microsoft.com/office/powerpoint/2010/main" val="2180996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a:extLst>
              <a:ext uri="{FF2B5EF4-FFF2-40B4-BE49-F238E27FC236}">
                <a16:creationId xmlns:a16="http://schemas.microsoft.com/office/drawing/2014/main" id="{151FDF89-C211-5112-4E6E-7E835F5903DA}"/>
              </a:ext>
            </a:extLst>
          </p:cNvPr>
          <p:cNvSpPr>
            <a:spLocks noGrp="1" noChangeArrowheads="1"/>
          </p:cNvSpPr>
          <p:nvPr>
            <p:ph type="title"/>
          </p:nvPr>
        </p:nvSpPr>
        <p:spPr>
          <a:xfrm>
            <a:off x="827089" y="514351"/>
            <a:ext cx="7250112" cy="935037"/>
          </a:xfrm>
        </p:spPr>
        <p:txBody>
          <a:bodyPr>
            <a:normAutofit fontScale="90000"/>
          </a:bodyPr>
          <a:lstStyle/>
          <a:p>
            <a:pPr eaLnBrk="1" hangingPunct="1"/>
            <a:r>
              <a:rPr lang="de-DE" altLang="es-ES" sz="3600" dirty="0" err="1">
                <a:solidFill>
                  <a:srgbClr val="C00000"/>
                </a:solidFill>
              </a:rPr>
              <a:t>Direct</a:t>
            </a:r>
            <a:r>
              <a:rPr lang="de-DE" altLang="es-ES" sz="3600" dirty="0">
                <a:solidFill>
                  <a:srgbClr val="C00000"/>
                </a:solidFill>
              </a:rPr>
              <a:t> Interpretation (Millikan)</a:t>
            </a:r>
            <a:br>
              <a:rPr lang="de-DE" altLang="es-ES" dirty="0"/>
            </a:br>
            <a:endParaRPr lang="de-DE" altLang="es-ES" dirty="0"/>
          </a:p>
        </p:txBody>
      </p:sp>
      <p:sp>
        <p:nvSpPr>
          <p:cNvPr id="521220" name="Rectangle 4">
            <a:extLst>
              <a:ext uri="{FF2B5EF4-FFF2-40B4-BE49-F238E27FC236}">
                <a16:creationId xmlns:a16="http://schemas.microsoft.com/office/drawing/2014/main" id="{6B90FC5C-027B-D80E-57D2-85CBC305971C}"/>
              </a:ext>
            </a:extLst>
          </p:cNvPr>
          <p:cNvSpPr>
            <a:spLocks noChangeArrowheads="1"/>
          </p:cNvSpPr>
          <p:nvPr/>
        </p:nvSpPr>
        <p:spPr bwMode="auto">
          <a:xfrm>
            <a:off x="827088" y="5300663"/>
            <a:ext cx="76327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a:lnSpc>
                <a:spcPct val="120000"/>
              </a:lnSpc>
              <a:spcBef>
                <a:spcPct val="20000"/>
              </a:spcBef>
              <a:buFont typeface="Wingdings" panose="05000000000000000000" pitchFamily="2" charset="2"/>
              <a:buChar char="§"/>
              <a:defRPr sz="2500">
                <a:solidFill>
                  <a:schemeClr val="bg2"/>
                </a:solidFill>
                <a:latin typeface="Verdana" panose="020B0604030504040204" pitchFamily="34" charset="0"/>
                <a:ea typeface="MS PGothic" panose="020B0600070205080204" pitchFamily="34" charset="-128"/>
              </a:defRPr>
            </a:lvl1pPr>
            <a:lvl2pPr marL="742950" indent="-285750" algn="just">
              <a:spcBef>
                <a:spcPct val="20000"/>
              </a:spcBef>
              <a:buChar char="-"/>
              <a:defRPr sz="2500">
                <a:solidFill>
                  <a:schemeClr val="bg2"/>
                </a:solidFill>
                <a:latin typeface="Verdana" panose="020B0604030504040204" pitchFamily="34" charset="0"/>
                <a:ea typeface="MS PGothic" panose="020B0600070205080204" pitchFamily="34" charset="-128"/>
              </a:defRPr>
            </a:lvl2pPr>
            <a:lvl3pPr marL="1143000" indent="-228600" algn="just">
              <a:spcBef>
                <a:spcPct val="20000"/>
              </a:spcBef>
              <a:buChar char="•"/>
              <a:defRPr sz="2500">
                <a:solidFill>
                  <a:schemeClr val="bg2"/>
                </a:solidFill>
                <a:latin typeface="Verdana" panose="020B060403050404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Verdana" panose="020B060403050404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Verdana" panose="020B0604030504040204" pitchFamily="34" charset="0"/>
                <a:ea typeface="MS PGothic" panose="020B0600070205080204" pitchFamily="34" charset="-128"/>
              </a:defRPr>
            </a:lvl9pPr>
          </a:lstStyle>
          <a:p>
            <a:pPr eaLnBrk="1" hangingPunct="1">
              <a:lnSpc>
                <a:spcPct val="90000"/>
              </a:lnSpc>
              <a:spcBef>
                <a:spcPct val="0"/>
              </a:spcBef>
              <a:buFontTx/>
              <a:buNone/>
            </a:pPr>
            <a:r>
              <a:rPr lang="en-US" altLang="es-ES" sz="2400">
                <a:latin typeface="Georgia" panose="02040502050405020303" pitchFamily="18" charset="0"/>
              </a:rPr>
              <a:t>	</a:t>
            </a:r>
            <a:endParaRPr lang="en-US" altLang="es-ES" sz="1800">
              <a:solidFill>
                <a:schemeClr val="tx1"/>
              </a:solidFill>
              <a:latin typeface="Georgia" panose="02040502050405020303" pitchFamily="18" charset="0"/>
            </a:endParaRPr>
          </a:p>
        </p:txBody>
      </p:sp>
      <p:pic>
        <p:nvPicPr>
          <p:cNvPr id="521226" name="Picture 10" descr="illusion">
            <a:extLst>
              <a:ext uri="{FF2B5EF4-FFF2-40B4-BE49-F238E27FC236}">
                <a16:creationId xmlns:a16="http://schemas.microsoft.com/office/drawing/2014/main" id="{2112E3AB-1C4A-292D-BA46-744E3E959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01389"/>
            <a:ext cx="3631767" cy="3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9C77380B-2291-569E-96DE-6446EB7CB4AB}"/>
              </a:ext>
            </a:extLst>
          </p:cNvPr>
          <p:cNvSpPr>
            <a:spLocks noGrp="1"/>
          </p:cNvSpPr>
          <p:nvPr>
            <p:ph idx="1"/>
          </p:nvPr>
        </p:nvSpPr>
        <p:spPr>
          <a:xfrm>
            <a:off x="382587" y="1449389"/>
            <a:ext cx="4494213" cy="2331244"/>
          </a:xfrm>
        </p:spPr>
        <p:txBody>
          <a:bodyPr>
            <a:normAutofit/>
          </a:bodyPr>
          <a:lstStyle/>
          <a:p>
            <a:r>
              <a:rPr lang="en-US" altLang="es-ES" dirty="0"/>
              <a:t>Perception: direct interpret-</a:t>
            </a:r>
            <a:r>
              <a:rPr lang="en-US" altLang="es-ES" dirty="0" err="1"/>
              <a:t>tion</a:t>
            </a:r>
            <a:r>
              <a:rPr lang="en-US" altLang="es-ES" dirty="0"/>
              <a:t> of sensory input</a:t>
            </a:r>
            <a:endParaRPr lang="nl-NL" altLang="es-ES" i="1" dirty="0">
              <a:sym typeface="Symbol"/>
            </a:endParaRPr>
          </a:p>
          <a:p>
            <a:pPr lvl="1"/>
            <a:r>
              <a:rPr lang="en-US" altLang="es-ES" dirty="0"/>
              <a:t>automatic, unreflective,  instinctive</a:t>
            </a:r>
          </a:p>
          <a:p>
            <a:pPr lvl="1"/>
            <a:r>
              <a:rPr lang="en-US" altLang="es-ES" dirty="0"/>
              <a:t>normally, it is not based on some kind of reasoning.</a:t>
            </a:r>
            <a:endParaRPr lang="de-DE" altLang="es-ES" dirty="0"/>
          </a:p>
          <a:p>
            <a:endParaRPr lang="nl-NL" sz="2400" dirty="0"/>
          </a:p>
        </p:txBody>
      </p:sp>
      <p:sp>
        <p:nvSpPr>
          <p:cNvPr id="4" name="Content Placeholder 2">
            <a:extLst>
              <a:ext uri="{FF2B5EF4-FFF2-40B4-BE49-F238E27FC236}">
                <a16:creationId xmlns:a16="http://schemas.microsoft.com/office/drawing/2014/main" id="{81F9422D-556C-B524-81D1-46A9B5977496}"/>
              </a:ext>
            </a:extLst>
          </p:cNvPr>
          <p:cNvSpPr txBox="1">
            <a:spLocks/>
          </p:cNvSpPr>
          <p:nvPr/>
        </p:nvSpPr>
        <p:spPr>
          <a:xfrm>
            <a:off x="317536" y="4012405"/>
            <a:ext cx="5473664" cy="2331244"/>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altLang="es-ES" sz="2600" dirty="0"/>
              <a:t>NL Comprehension</a:t>
            </a:r>
            <a:endParaRPr lang="nl-NL" altLang="es-ES" sz="2600" i="1" dirty="0">
              <a:sym typeface="Symbol"/>
            </a:endParaRPr>
          </a:p>
          <a:p>
            <a:pPr lvl="1"/>
            <a:r>
              <a:rPr lang="en-US" altLang="es-ES" sz="2400" dirty="0"/>
              <a:t>Syntax &amp; Semantics:</a:t>
            </a:r>
            <a:br>
              <a:rPr lang="en-US" altLang="es-ES" sz="2400" dirty="0"/>
            </a:br>
            <a:r>
              <a:rPr lang="en-US" altLang="es-ES" sz="2400" dirty="0"/>
              <a:t>automatic, unreflective, etc.</a:t>
            </a:r>
          </a:p>
          <a:p>
            <a:pPr lvl="1"/>
            <a:r>
              <a:rPr lang="en-US" altLang="es-ES" dirty="0"/>
              <a:t>P</a:t>
            </a:r>
            <a:r>
              <a:rPr lang="en-US" altLang="es-ES" sz="2400" dirty="0"/>
              <a:t>ragmatic interpretation: indirect, reflective, normally based on reasoning (inferentialism)</a:t>
            </a:r>
            <a:endParaRPr lang="de-DE" altLang="es-ES" sz="2400" dirty="0"/>
          </a:p>
          <a:p>
            <a:pPr lvl="1"/>
            <a:endParaRPr lang="de-DE" altLang="es-ES" dirty="0"/>
          </a:p>
          <a:p>
            <a:endParaRPr lang="nl-NL" dirty="0"/>
          </a:p>
        </p:txBody>
      </p:sp>
      <p:sp>
        <p:nvSpPr>
          <p:cNvPr id="5" name="Foliennummernplatzhalter 3">
            <a:extLst>
              <a:ext uri="{FF2B5EF4-FFF2-40B4-BE49-F238E27FC236}">
                <a16:creationId xmlns:a16="http://schemas.microsoft.com/office/drawing/2014/main" id="{B4EE9641-82D0-7D78-79B0-49FCCF922C28}"/>
              </a:ext>
            </a:extLst>
          </p:cNvPr>
          <p:cNvSpPr>
            <a:spLocks noGrp="1"/>
          </p:cNvSpPr>
          <p:nvPr>
            <p:ph type="sldNum" sz="quarter" idx="15"/>
          </p:nvPr>
        </p:nvSpPr>
        <p:spPr>
          <a:xfrm>
            <a:off x="8129016" y="5734050"/>
            <a:ext cx="609600" cy="521208"/>
          </a:xfrm>
        </p:spPr>
        <p:txBody>
          <a:bodyPr/>
          <a:lstStyle/>
          <a:p>
            <a:fld id="{B6F15528-21DE-4FAA-801E-634DDDAF4B2B}" type="slidenum">
              <a:rPr lang="en-US" sz="1800" smtClean="0"/>
              <a:pPr/>
              <a:t>28</a:t>
            </a:fld>
            <a:endParaRPr lang="en-US" sz="1800" dirty="0"/>
          </a:p>
        </p:txBody>
      </p:sp>
    </p:spTree>
    <p:extLst>
      <p:ext uri="{BB962C8B-B14F-4D97-AF65-F5344CB8AC3E}">
        <p14:creationId xmlns:p14="http://schemas.microsoft.com/office/powerpoint/2010/main" val="667122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21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1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a:extLst>
              <a:ext uri="{FF2B5EF4-FFF2-40B4-BE49-F238E27FC236}">
                <a16:creationId xmlns:a16="http://schemas.microsoft.com/office/drawing/2014/main" id="{FC1D1DA8-19B6-E7D1-E8BA-F632B3A43F1A}"/>
              </a:ext>
            </a:extLst>
          </p:cNvPr>
          <p:cNvSpPr>
            <a:spLocks noGrp="1" noChangeArrowheads="1"/>
          </p:cNvSpPr>
          <p:nvPr>
            <p:ph type="title"/>
          </p:nvPr>
        </p:nvSpPr>
        <p:spPr>
          <a:xfrm>
            <a:off x="656215" y="570415"/>
            <a:ext cx="8459787" cy="657225"/>
          </a:xfrm>
        </p:spPr>
        <p:txBody>
          <a:bodyPr/>
          <a:lstStyle/>
          <a:p>
            <a:pPr eaLnBrk="1" hangingPunct="1"/>
            <a:r>
              <a:rPr lang="de-DE" altLang="es-ES" dirty="0" err="1">
                <a:solidFill>
                  <a:srgbClr val="C00000"/>
                </a:solidFill>
              </a:rPr>
              <a:t>Direct</a:t>
            </a:r>
            <a:r>
              <a:rPr lang="de-DE" altLang="es-ES" dirty="0">
                <a:solidFill>
                  <a:srgbClr val="C00000"/>
                </a:solidFill>
              </a:rPr>
              <a:t> </a:t>
            </a:r>
            <a:r>
              <a:rPr lang="de-DE" altLang="es-ES" dirty="0" err="1">
                <a:solidFill>
                  <a:srgbClr val="C00000"/>
                </a:solidFill>
              </a:rPr>
              <a:t>Perception</a:t>
            </a:r>
            <a:r>
              <a:rPr lang="de-DE" altLang="es-ES" dirty="0">
                <a:solidFill>
                  <a:srgbClr val="C00000"/>
                </a:solidFill>
              </a:rPr>
              <a:t> </a:t>
            </a:r>
            <a:r>
              <a:rPr lang="de-DE" altLang="es-ES" dirty="0" err="1">
                <a:solidFill>
                  <a:srgbClr val="C00000"/>
                </a:solidFill>
              </a:rPr>
              <a:t>through</a:t>
            </a:r>
            <a:r>
              <a:rPr lang="de-DE" altLang="es-ES" dirty="0">
                <a:solidFill>
                  <a:srgbClr val="C00000"/>
                </a:solidFill>
              </a:rPr>
              <a:t> Language</a:t>
            </a:r>
          </a:p>
        </p:txBody>
      </p:sp>
      <p:sp>
        <p:nvSpPr>
          <p:cNvPr id="611331" name="Rectangle 3">
            <a:extLst>
              <a:ext uri="{FF2B5EF4-FFF2-40B4-BE49-F238E27FC236}">
                <a16:creationId xmlns:a16="http://schemas.microsoft.com/office/drawing/2014/main" id="{53123FEE-9F90-3828-3327-D6EFBE234971}"/>
              </a:ext>
            </a:extLst>
          </p:cNvPr>
          <p:cNvSpPr>
            <a:spLocks noGrp="1" noChangeArrowheads="1"/>
          </p:cNvSpPr>
          <p:nvPr>
            <p:ph type="body" sz="half" idx="1"/>
          </p:nvPr>
        </p:nvSpPr>
        <p:spPr>
          <a:xfrm>
            <a:off x="656215" y="1600200"/>
            <a:ext cx="7920038" cy="4191000"/>
          </a:xfrm>
        </p:spPr>
        <p:txBody>
          <a:bodyPr/>
          <a:lstStyle/>
          <a:p>
            <a:pPr algn="l" eaLnBrk="1" hangingPunct="1"/>
            <a:r>
              <a:rPr lang="de-DE" altLang="es-ES" sz="2400" dirty="0" err="1"/>
              <a:t>We</a:t>
            </a:r>
            <a:r>
              <a:rPr lang="de-DE" altLang="es-ES" sz="2400" dirty="0"/>
              <a:t>  </a:t>
            </a:r>
            <a:r>
              <a:rPr lang="de-DE" altLang="es-ES" sz="2400" dirty="0" err="1"/>
              <a:t>directly</a:t>
            </a:r>
            <a:r>
              <a:rPr lang="de-DE" altLang="es-ES" sz="2400" dirty="0"/>
              <a:t>  </a:t>
            </a:r>
            <a:r>
              <a:rPr lang="de-DE" altLang="es-ES" sz="2400" dirty="0" err="1"/>
              <a:t>perceive</a:t>
            </a:r>
            <a:r>
              <a:rPr lang="de-DE" altLang="es-ES" sz="2400" dirty="0"/>
              <a:t>  a  </a:t>
            </a:r>
            <a:r>
              <a:rPr lang="de-DE" altLang="es-ES" sz="2400" i="1" dirty="0" err="1"/>
              <a:t>red</a:t>
            </a:r>
            <a:r>
              <a:rPr lang="de-DE" altLang="es-ES" sz="2400" i="1" dirty="0"/>
              <a:t> </a:t>
            </a:r>
            <a:r>
              <a:rPr lang="de-DE" altLang="es-ES" sz="2400" i="1" dirty="0" err="1"/>
              <a:t>chair</a:t>
            </a:r>
            <a:r>
              <a:rPr lang="de-DE" altLang="es-ES" sz="2400" i="1" dirty="0"/>
              <a:t>  </a:t>
            </a:r>
            <a:r>
              <a:rPr lang="de-DE" altLang="es-ES" sz="2400" dirty="0" err="1"/>
              <a:t>here</a:t>
            </a:r>
            <a:r>
              <a:rPr lang="de-DE" altLang="es-ES" sz="2400" dirty="0"/>
              <a:t>. </a:t>
            </a:r>
            <a:br>
              <a:rPr lang="de-DE" altLang="es-ES" sz="2400" dirty="0"/>
            </a:br>
            <a:r>
              <a:rPr lang="de-DE" altLang="es-ES" sz="2400" dirty="0" err="1"/>
              <a:t>We</a:t>
            </a:r>
            <a:r>
              <a:rPr lang="de-DE" altLang="es-ES" sz="2400" dirty="0"/>
              <a:t> </a:t>
            </a:r>
            <a:r>
              <a:rPr lang="de-DE" altLang="es-ES" sz="2400" dirty="0" err="1"/>
              <a:t>automatically</a:t>
            </a:r>
            <a:r>
              <a:rPr lang="de-DE" altLang="es-ES" sz="2400" dirty="0"/>
              <a:t>   </a:t>
            </a:r>
            <a:r>
              <a:rPr lang="de-DE" altLang="es-ES" sz="2400" dirty="0" err="1"/>
              <a:t>derive</a:t>
            </a:r>
            <a:r>
              <a:rPr lang="de-DE" altLang="es-ES" sz="2400" dirty="0"/>
              <a:t>  </a:t>
            </a:r>
            <a:r>
              <a:rPr lang="de-DE" altLang="es-ES" sz="2400" dirty="0" err="1"/>
              <a:t>that</a:t>
            </a:r>
            <a:r>
              <a:rPr lang="de-DE" altLang="es-ES" sz="2400" dirty="0"/>
              <a:t>  </a:t>
            </a:r>
            <a:r>
              <a:rPr lang="de-DE" altLang="es-ES" sz="2400" dirty="0" err="1"/>
              <a:t>without</a:t>
            </a:r>
            <a:r>
              <a:rPr lang="de-DE" altLang="es-ES" sz="2400" dirty="0"/>
              <a:t>  </a:t>
            </a:r>
            <a:br>
              <a:rPr lang="de-DE" altLang="es-ES" sz="2400" dirty="0"/>
            </a:br>
            <a:r>
              <a:rPr lang="de-DE" altLang="es-ES" sz="2400" dirty="0" err="1"/>
              <a:t>deliberation</a:t>
            </a:r>
            <a:r>
              <a:rPr lang="de-DE" altLang="es-ES" sz="2400" dirty="0"/>
              <a:t>  </a:t>
            </a:r>
            <a:r>
              <a:rPr lang="de-DE" altLang="es-ES" sz="2400" dirty="0" err="1"/>
              <a:t>about</a:t>
            </a:r>
            <a:r>
              <a:rPr lang="de-DE" altLang="es-ES" sz="2400" dirty="0"/>
              <a:t>  </a:t>
            </a:r>
            <a:r>
              <a:rPr lang="de-DE" altLang="es-ES" sz="2400" dirty="0" err="1"/>
              <a:t>the</a:t>
            </a:r>
            <a:r>
              <a:rPr lang="de-DE" altLang="es-ES" sz="2400" dirty="0"/>
              <a:t> </a:t>
            </a:r>
            <a:r>
              <a:rPr lang="de-DE" altLang="es-ES" sz="2400" dirty="0" err="1"/>
              <a:t>reliability</a:t>
            </a:r>
            <a:r>
              <a:rPr lang="de-DE" altLang="es-ES" sz="2400" dirty="0"/>
              <a:t> </a:t>
            </a:r>
            <a:r>
              <a:rPr lang="de-DE" altLang="es-ES" sz="2400" dirty="0" err="1"/>
              <a:t>of</a:t>
            </a:r>
            <a:r>
              <a:rPr lang="de-DE" altLang="es-ES" sz="2400" dirty="0"/>
              <a:t> </a:t>
            </a:r>
            <a:r>
              <a:rPr lang="de-DE" altLang="es-ES" sz="2400" dirty="0" err="1"/>
              <a:t>the</a:t>
            </a:r>
            <a:br>
              <a:rPr lang="de-DE" altLang="es-ES" sz="2400" dirty="0"/>
            </a:br>
            <a:r>
              <a:rPr lang="de-DE" altLang="es-ES" sz="2400" dirty="0" err="1"/>
              <a:t>sources</a:t>
            </a:r>
            <a:r>
              <a:rPr lang="de-DE" altLang="es-ES" sz="2400" dirty="0"/>
              <a:t> (</a:t>
            </a:r>
            <a:r>
              <a:rPr lang="de-DE" altLang="es-ES" sz="2400" dirty="0" err="1"/>
              <a:t>reflected</a:t>
            </a:r>
            <a:r>
              <a:rPr lang="de-DE" altLang="es-ES" sz="2400" dirty="0"/>
              <a:t> light). </a:t>
            </a:r>
          </a:p>
          <a:p>
            <a:pPr algn="l" eaLnBrk="1" hangingPunct="1"/>
            <a:endParaRPr lang="de-DE" altLang="es-ES" sz="800" dirty="0"/>
          </a:p>
          <a:p>
            <a:pPr eaLnBrk="1" hangingPunct="1"/>
            <a:r>
              <a:rPr lang="de-DE" altLang="es-ES" sz="2400" dirty="0">
                <a:solidFill>
                  <a:srgbClr val="B90000"/>
                </a:solidFill>
              </a:rPr>
              <a:t>DPL</a:t>
            </a:r>
            <a:r>
              <a:rPr lang="de-DE" altLang="es-ES" sz="2400" dirty="0"/>
              <a:t>: Natural </a:t>
            </a:r>
            <a:r>
              <a:rPr lang="de-DE" altLang="es-ES" sz="2400" dirty="0" err="1"/>
              <a:t>language</a:t>
            </a:r>
            <a:r>
              <a:rPr lang="de-DE" altLang="es-ES" sz="2400" dirty="0"/>
              <a:t> </a:t>
            </a:r>
            <a:r>
              <a:rPr lang="de-DE" altLang="es-ES" sz="2400" dirty="0" err="1"/>
              <a:t>interpretation</a:t>
            </a:r>
            <a:r>
              <a:rPr lang="de-DE" altLang="es-ES" sz="2400" dirty="0"/>
              <a:t> </a:t>
            </a:r>
            <a:r>
              <a:rPr lang="de-DE" altLang="es-ES" sz="2400" dirty="0" err="1"/>
              <a:t>is</a:t>
            </a:r>
            <a:r>
              <a:rPr lang="de-DE" altLang="es-ES" sz="2400" dirty="0"/>
              <a:t> </a:t>
            </a:r>
            <a:r>
              <a:rPr lang="de-DE" altLang="es-ES" sz="2400" dirty="0" err="1"/>
              <a:t>basically</a:t>
            </a:r>
            <a:r>
              <a:rPr lang="de-DE" altLang="es-ES" sz="2400" dirty="0"/>
              <a:t> </a:t>
            </a:r>
            <a:r>
              <a:rPr lang="de-DE" altLang="es-ES" sz="2400" dirty="0" err="1"/>
              <a:t>as</a:t>
            </a:r>
            <a:r>
              <a:rPr lang="de-DE" altLang="es-ES" sz="2400" dirty="0"/>
              <a:t> </a:t>
            </a:r>
            <a:r>
              <a:rPr lang="de-DE" altLang="es-ES" sz="2400" dirty="0" err="1"/>
              <a:t>direct</a:t>
            </a:r>
            <a:r>
              <a:rPr lang="de-DE" altLang="es-ES" sz="2400" dirty="0"/>
              <a:t> </a:t>
            </a:r>
            <a:r>
              <a:rPr lang="de-DE" altLang="es-ES" sz="2400" dirty="0" err="1"/>
              <a:t>as</a:t>
            </a:r>
            <a:r>
              <a:rPr lang="de-DE" altLang="es-ES" sz="2400" dirty="0"/>
              <a:t> </a:t>
            </a:r>
            <a:r>
              <a:rPr lang="de-DE" altLang="es-ES" sz="2400" dirty="0" err="1"/>
              <a:t>perception</a:t>
            </a:r>
            <a:r>
              <a:rPr lang="de-DE" altLang="es-ES" sz="2400" dirty="0"/>
              <a:t> </a:t>
            </a:r>
          </a:p>
          <a:p>
            <a:pPr lvl="1" eaLnBrk="1" hangingPunct="1">
              <a:buFont typeface="Arial" panose="020B0604020202020204" pitchFamily="34" charset="0"/>
              <a:buChar char="•"/>
            </a:pPr>
            <a:r>
              <a:rPr lang="de-DE" altLang="es-ES" sz="2000" dirty="0"/>
              <a:t>Derivation </a:t>
            </a:r>
            <a:r>
              <a:rPr lang="de-DE" altLang="es-ES" sz="2000" dirty="0" err="1"/>
              <a:t>of</a:t>
            </a:r>
            <a:r>
              <a:rPr lang="de-DE" altLang="es-ES" sz="2000" dirty="0"/>
              <a:t> </a:t>
            </a:r>
            <a:r>
              <a:rPr lang="de-DE" altLang="es-ES" sz="2000" dirty="0" err="1"/>
              <a:t>utterance</a:t>
            </a:r>
            <a:r>
              <a:rPr lang="de-DE" altLang="es-ES" sz="2000" dirty="0"/>
              <a:t> </a:t>
            </a:r>
            <a:r>
              <a:rPr lang="de-DE" altLang="es-ES" sz="2000" dirty="0" err="1"/>
              <a:t>meaning</a:t>
            </a:r>
            <a:r>
              <a:rPr lang="de-DE" altLang="es-ES" sz="2000" dirty="0"/>
              <a:t> </a:t>
            </a:r>
            <a:r>
              <a:rPr lang="de-DE" altLang="es-ES" sz="2000" dirty="0" err="1"/>
              <a:t>does</a:t>
            </a:r>
            <a:r>
              <a:rPr lang="de-DE" altLang="es-ES" sz="2000" dirty="0"/>
              <a:t> not </a:t>
            </a:r>
            <a:r>
              <a:rPr lang="de-DE" altLang="es-ES" sz="2000" dirty="0" err="1"/>
              <a:t>proceed</a:t>
            </a:r>
            <a:r>
              <a:rPr lang="de-DE" altLang="es-ES" sz="2000" dirty="0"/>
              <a:t> </a:t>
            </a:r>
            <a:r>
              <a:rPr lang="de-DE" altLang="es-ES" sz="2000" dirty="0" err="1"/>
              <a:t>by</a:t>
            </a:r>
            <a:r>
              <a:rPr lang="de-DE" altLang="es-ES" sz="2000" dirty="0"/>
              <a:t> </a:t>
            </a:r>
            <a:r>
              <a:rPr lang="de-DE" altLang="es-ES" sz="2000" dirty="0" err="1"/>
              <a:t>conscious</a:t>
            </a:r>
            <a:r>
              <a:rPr lang="de-DE" altLang="es-ES" sz="2000" dirty="0"/>
              <a:t> </a:t>
            </a:r>
            <a:r>
              <a:rPr lang="de-DE" altLang="es-ES" sz="2000" dirty="0" err="1"/>
              <a:t>inference</a:t>
            </a:r>
            <a:endParaRPr lang="de-DE" altLang="es-ES" sz="2000" dirty="0"/>
          </a:p>
          <a:p>
            <a:pPr lvl="1" eaLnBrk="1" hangingPunct="1">
              <a:buFont typeface="Arial" panose="020B0604020202020204" pitchFamily="34" charset="0"/>
              <a:buChar char="•"/>
            </a:pPr>
            <a:r>
              <a:rPr lang="de-DE" altLang="es-ES" sz="2000" dirty="0"/>
              <a:t>The </a:t>
            </a:r>
            <a:r>
              <a:rPr lang="de-DE" altLang="es-ES" sz="2000" dirty="0" err="1"/>
              <a:t>content</a:t>
            </a:r>
            <a:r>
              <a:rPr lang="de-DE" altLang="es-ES" sz="2000" dirty="0"/>
              <a:t> </a:t>
            </a:r>
            <a:r>
              <a:rPr lang="de-DE" altLang="es-ES" sz="2000" dirty="0" err="1"/>
              <a:t>of</a:t>
            </a:r>
            <a:r>
              <a:rPr lang="de-DE" altLang="es-ES" sz="2000" dirty="0"/>
              <a:t> </a:t>
            </a:r>
            <a:r>
              <a:rPr lang="de-DE" altLang="es-ES" sz="2000" dirty="0" err="1"/>
              <a:t>the</a:t>
            </a:r>
            <a:r>
              <a:rPr lang="de-DE" altLang="es-ES" sz="2000" dirty="0"/>
              <a:t> </a:t>
            </a:r>
            <a:r>
              <a:rPr lang="de-DE" altLang="es-ES" sz="2000" dirty="0" err="1"/>
              <a:t>heard</a:t>
            </a:r>
            <a:r>
              <a:rPr lang="de-DE" altLang="es-ES" sz="2000" dirty="0"/>
              <a:t> </a:t>
            </a:r>
            <a:r>
              <a:rPr lang="de-DE" altLang="es-ES" sz="2000" dirty="0" err="1"/>
              <a:t>utterances</a:t>
            </a:r>
            <a:r>
              <a:rPr lang="de-DE" altLang="es-ES" sz="2000" dirty="0"/>
              <a:t> </a:t>
            </a:r>
            <a:r>
              <a:rPr lang="de-DE" altLang="es-ES" sz="2000" dirty="0" err="1"/>
              <a:t>integrates</a:t>
            </a:r>
            <a:r>
              <a:rPr lang="de-DE" altLang="es-ES" sz="2000" dirty="0"/>
              <a:t> </a:t>
            </a:r>
            <a:r>
              <a:rPr lang="de-DE" altLang="es-ES" sz="2000" dirty="0" err="1"/>
              <a:t>automatically</a:t>
            </a:r>
            <a:r>
              <a:rPr lang="de-DE" altLang="es-ES" sz="2000" dirty="0"/>
              <a:t> </a:t>
            </a:r>
            <a:r>
              <a:rPr lang="de-DE" altLang="es-ES" sz="2000" dirty="0" err="1"/>
              <a:t>our</a:t>
            </a:r>
            <a:r>
              <a:rPr lang="de-DE" altLang="es-ES" sz="2000" dirty="0"/>
              <a:t> „belief </a:t>
            </a:r>
            <a:r>
              <a:rPr lang="de-DE" altLang="es-ES" sz="2000" dirty="0" err="1"/>
              <a:t>boxes</a:t>
            </a:r>
            <a:r>
              <a:rPr lang="de-DE" altLang="es-ES" sz="2000" dirty="0"/>
              <a:t>“</a:t>
            </a:r>
          </a:p>
          <a:p>
            <a:pPr algn="l" eaLnBrk="1" hangingPunct="1"/>
            <a:endParaRPr lang="de-DE" altLang="es-ES" sz="2400" dirty="0"/>
          </a:p>
        </p:txBody>
      </p:sp>
      <p:pic>
        <p:nvPicPr>
          <p:cNvPr id="611332" name="Picture 4" descr="redchair">
            <a:extLst>
              <a:ext uri="{FF2B5EF4-FFF2-40B4-BE49-F238E27FC236}">
                <a16:creationId xmlns:a16="http://schemas.microsoft.com/office/drawing/2014/main" id="{8DC4D1C2-1C29-8FE3-B72B-83E95299E3F1}"/>
              </a:ext>
            </a:extLst>
          </p:cNvPr>
          <p:cNvPicPr>
            <a:picLocks noGrp="1" noChangeAspect="1" noChangeArrowheads="1"/>
          </p:cNvPicPr>
          <p:nvPr>
            <p:ph sz="half" idx="2"/>
          </p:nvPr>
        </p:nvPicPr>
        <p:blipFill>
          <a:blip r:embed="rId3">
            <a:lum contrast="6000"/>
            <a:extLst>
              <a:ext uri="{28A0092B-C50C-407E-A947-70E740481C1C}">
                <a14:useLocalDpi xmlns:a14="http://schemas.microsoft.com/office/drawing/2010/main" val="0"/>
              </a:ext>
            </a:extLst>
          </a:blip>
          <a:srcRect/>
          <a:stretch>
            <a:fillRect/>
          </a:stretch>
        </p:blipFill>
        <p:spPr>
          <a:xfrm>
            <a:off x="7011416" y="1485247"/>
            <a:ext cx="1727200" cy="1727200"/>
          </a:xfrm>
          <a:noFill/>
        </p:spPr>
      </p:pic>
      <p:sp>
        <p:nvSpPr>
          <p:cNvPr id="2" name="Foliennummernplatzhalter 3">
            <a:extLst>
              <a:ext uri="{FF2B5EF4-FFF2-40B4-BE49-F238E27FC236}">
                <a16:creationId xmlns:a16="http://schemas.microsoft.com/office/drawing/2014/main" id="{151FA510-FD96-E485-4615-DE46C313A5A0}"/>
              </a:ext>
            </a:extLst>
          </p:cNvPr>
          <p:cNvSpPr txBox="1">
            <a:spLocks/>
          </p:cNvSpPr>
          <p:nvPr/>
        </p:nvSpPr>
        <p:spPr>
          <a:xfrm>
            <a:off x="8216037" y="5788891"/>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1069021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13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133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133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13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7D45FB7D-4CB5-8205-DCCF-8ECE6B6ED820}"/>
              </a:ext>
            </a:extLst>
          </p:cNvPr>
          <p:cNvSpPr>
            <a:spLocks noGrp="1" noChangeArrowheads="1"/>
          </p:cNvSpPr>
          <p:nvPr>
            <p:ph type="title"/>
          </p:nvPr>
        </p:nvSpPr>
        <p:spPr>
          <a:xfrm>
            <a:off x="604837" y="609600"/>
            <a:ext cx="7934325" cy="541968"/>
          </a:xfrm>
        </p:spPr>
        <p:txBody>
          <a:bodyPr>
            <a:normAutofit fontScale="90000"/>
          </a:bodyPr>
          <a:lstStyle/>
          <a:p>
            <a:pPr eaLnBrk="1" hangingPunct="1"/>
            <a:r>
              <a:rPr lang="de-DE" altLang="es-ES" dirty="0">
                <a:solidFill>
                  <a:schemeClr val="accent3"/>
                </a:solidFill>
              </a:rPr>
              <a:t> </a:t>
            </a:r>
            <a:r>
              <a:rPr lang="de-DE" altLang="es-ES" sz="3300" dirty="0">
                <a:solidFill>
                  <a:schemeClr val="accent3"/>
                </a:solidFill>
              </a:rPr>
              <a:t>Bohr</a:t>
            </a:r>
            <a:r>
              <a:rPr lang="el-GR" altLang="es-ES" sz="3300" dirty="0">
                <a:solidFill>
                  <a:schemeClr val="accent3"/>
                </a:solidFill>
              </a:rPr>
              <a:t>´</a:t>
            </a:r>
            <a:r>
              <a:rPr lang="de-DE" altLang="es-ES" sz="3300" dirty="0">
                <a:solidFill>
                  <a:schemeClr val="accent3"/>
                </a:solidFill>
              </a:rPr>
              <a:t>s (1913) </a:t>
            </a:r>
            <a:r>
              <a:rPr lang="de-DE" altLang="es-ES" sz="3300" dirty="0" err="1">
                <a:solidFill>
                  <a:schemeClr val="accent3"/>
                </a:solidFill>
              </a:rPr>
              <a:t>Atomic</a:t>
            </a:r>
            <a:r>
              <a:rPr lang="de-DE" altLang="es-ES" sz="3300" dirty="0">
                <a:solidFill>
                  <a:schemeClr val="accent3"/>
                </a:solidFill>
              </a:rPr>
              <a:t> Model</a:t>
            </a:r>
          </a:p>
        </p:txBody>
      </p:sp>
      <p:sp>
        <p:nvSpPr>
          <p:cNvPr id="6148" name="Rectangle 4">
            <a:extLst>
              <a:ext uri="{FF2B5EF4-FFF2-40B4-BE49-F238E27FC236}">
                <a16:creationId xmlns:a16="http://schemas.microsoft.com/office/drawing/2014/main" id="{4807B55C-F160-3160-8EB7-A55D06A07158}"/>
              </a:ext>
            </a:extLst>
          </p:cNvPr>
          <p:cNvSpPr>
            <a:spLocks noChangeArrowheads="1"/>
          </p:cNvSpPr>
          <p:nvPr/>
        </p:nvSpPr>
        <p:spPr bwMode="auto">
          <a:xfrm>
            <a:off x="827088" y="5300663"/>
            <a:ext cx="76327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lnSpc>
                <a:spcPct val="90000"/>
              </a:lnSpc>
              <a:spcBef>
                <a:spcPct val="0"/>
              </a:spcBef>
              <a:buFontTx/>
              <a:buNone/>
            </a:pPr>
            <a:r>
              <a:rPr lang="en-US" altLang="es-ES" sz="2400"/>
              <a:t>	</a:t>
            </a:r>
            <a:endParaRPr lang="en-US" altLang="es-ES" sz="1800"/>
          </a:p>
        </p:txBody>
      </p:sp>
      <p:sp>
        <p:nvSpPr>
          <p:cNvPr id="521221" name="Text Box 5">
            <a:extLst>
              <a:ext uri="{FF2B5EF4-FFF2-40B4-BE49-F238E27FC236}">
                <a16:creationId xmlns:a16="http://schemas.microsoft.com/office/drawing/2014/main" id="{D4B9EBBF-B30D-8817-1D10-96A0DFD52688}"/>
              </a:ext>
            </a:extLst>
          </p:cNvPr>
          <p:cNvSpPr txBox="1">
            <a:spLocks noChangeArrowheads="1"/>
          </p:cNvSpPr>
          <p:nvPr/>
        </p:nvSpPr>
        <p:spPr bwMode="auto">
          <a:xfrm>
            <a:off x="336550" y="1571625"/>
            <a:ext cx="475773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eaLnBrk="0" hangingPunct="0">
              <a:defRPr sz="2500">
                <a:solidFill>
                  <a:schemeClr val="bg2"/>
                </a:solidFill>
                <a:latin typeface="Georgia" pitchFamily="18" charset="0"/>
                <a:ea typeface="MS PGothic" pitchFamily="34" charset="-128"/>
              </a:defRPr>
            </a:lvl1pPr>
            <a:lvl2pPr marL="742950" indent="-28575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pPr marL="342900" indent="-342900" eaLnBrk="1" hangingPunct="1">
              <a:spcBef>
                <a:spcPct val="50000"/>
              </a:spcBef>
              <a:buClr>
                <a:srgbClr val="FF0000"/>
              </a:buClr>
              <a:buFont typeface="Courier New" panose="02070309020205020404" pitchFamily="49" charset="0"/>
              <a:buChar char="o"/>
              <a:defRPr/>
            </a:pPr>
            <a:r>
              <a:rPr lang="en-US" sz="2400" dirty="0">
                <a:solidFill>
                  <a:schemeClr val="tx1"/>
                </a:solidFill>
                <a:latin typeface="+mn-lt"/>
              </a:rPr>
              <a:t>Almost exact results for systems where two charged points orbit each other </a:t>
            </a:r>
            <a:br>
              <a:rPr lang="en-US" sz="2400" dirty="0">
                <a:solidFill>
                  <a:schemeClr val="tx1"/>
                </a:solidFill>
                <a:latin typeface="+mn-lt"/>
              </a:rPr>
            </a:br>
            <a:r>
              <a:rPr lang="en-US" sz="2400" dirty="0">
                <a:solidFill>
                  <a:schemeClr val="tx1"/>
                </a:solidFill>
                <a:latin typeface="+mn-lt"/>
              </a:rPr>
              <a:t>(</a:t>
            </a:r>
            <a:r>
              <a:rPr lang="en-US" sz="2400" dirty="0">
                <a:solidFill>
                  <a:schemeClr val="tx1"/>
                </a:solidFill>
                <a:latin typeface="+mn-lt"/>
                <a:sym typeface="Wingdings" pitchFamily="2" charset="2"/>
              </a:rPr>
              <a:t> </a:t>
            </a:r>
            <a:r>
              <a:rPr lang="en-US" sz="2400" dirty="0">
                <a:solidFill>
                  <a:schemeClr val="tx1"/>
                </a:solidFill>
                <a:latin typeface="+mn-lt"/>
              </a:rPr>
              <a:t>spectrum of hydrogen)</a:t>
            </a:r>
          </a:p>
          <a:p>
            <a:pPr marL="342900" indent="-342900" eaLnBrk="1" hangingPunct="1">
              <a:spcBef>
                <a:spcPct val="50000"/>
              </a:spcBef>
              <a:buClr>
                <a:srgbClr val="FF0000"/>
              </a:buClr>
              <a:buFont typeface="Courier New" panose="02070309020205020404" pitchFamily="49" charset="0"/>
              <a:buChar char="o"/>
              <a:defRPr/>
            </a:pPr>
            <a:r>
              <a:rPr lang="nl-NL" sz="2400" dirty="0">
                <a:solidFill>
                  <a:schemeClr val="tx1"/>
                </a:solidFill>
                <a:latin typeface="+mn-lt"/>
              </a:rPr>
              <a:t>The model cannot explain the spectra of larger atoms, the fine structure of spectra, the Zeeman effect. </a:t>
            </a:r>
          </a:p>
          <a:p>
            <a:pPr marL="342900" indent="-342900" eaLnBrk="1" hangingPunct="1">
              <a:spcBef>
                <a:spcPct val="50000"/>
              </a:spcBef>
              <a:buClr>
                <a:srgbClr val="FF0000"/>
              </a:buClr>
              <a:buFont typeface="Courier New" panose="02070309020205020404" pitchFamily="49" charset="0"/>
              <a:buChar char="o"/>
              <a:defRPr/>
            </a:pPr>
            <a:r>
              <a:rPr lang="nl-NL" sz="2400" dirty="0">
                <a:solidFill>
                  <a:schemeClr val="tx1"/>
                </a:solidFill>
                <a:latin typeface="+mn-lt"/>
              </a:rPr>
              <a:t>Conceptual problems:  </a:t>
            </a:r>
            <a:r>
              <a:rPr lang="de-DE" sz="2400" dirty="0" err="1">
                <a:solidFill>
                  <a:schemeClr val="tx1"/>
                </a:solidFill>
                <a:latin typeface="+mn-lt"/>
              </a:rPr>
              <a:t>conservation</a:t>
            </a:r>
            <a:r>
              <a:rPr lang="de-DE" sz="2400" dirty="0">
                <a:solidFill>
                  <a:schemeClr val="tx1"/>
                </a:solidFill>
                <a:latin typeface="+mn-lt"/>
              </a:rPr>
              <a:t> </a:t>
            </a:r>
            <a:r>
              <a:rPr lang="de-DE" sz="2400" dirty="0" err="1">
                <a:solidFill>
                  <a:schemeClr val="tx1"/>
                </a:solidFill>
                <a:latin typeface="+mn-lt"/>
              </a:rPr>
              <a:t>laws</a:t>
            </a:r>
            <a:r>
              <a:rPr lang="de-DE" sz="2400" dirty="0">
                <a:solidFill>
                  <a:schemeClr val="tx1"/>
                </a:solidFill>
                <a:latin typeface="+mn-lt"/>
              </a:rPr>
              <a:t>  (</a:t>
            </a:r>
            <a:r>
              <a:rPr lang="de-DE" sz="2400" dirty="0" err="1">
                <a:solidFill>
                  <a:schemeClr val="tx1"/>
                </a:solidFill>
                <a:latin typeface="+mn-lt"/>
              </a:rPr>
              <a:t>energy</a:t>
            </a:r>
            <a:r>
              <a:rPr lang="de-DE" sz="2400" dirty="0">
                <a:solidFill>
                  <a:schemeClr val="tx1"/>
                </a:solidFill>
                <a:latin typeface="+mn-lt"/>
              </a:rPr>
              <a:t>, </a:t>
            </a:r>
            <a:r>
              <a:rPr lang="de-DE" sz="2400" dirty="0" err="1">
                <a:solidFill>
                  <a:schemeClr val="tx1"/>
                </a:solidFill>
                <a:latin typeface="+mn-lt"/>
              </a:rPr>
              <a:t>momentum</a:t>
            </a:r>
            <a:r>
              <a:rPr lang="de-DE" sz="2400" dirty="0">
                <a:solidFill>
                  <a:schemeClr val="tx1"/>
                </a:solidFill>
                <a:latin typeface="+mn-lt"/>
              </a:rPr>
              <a:t>) do not hold. </a:t>
            </a:r>
          </a:p>
        </p:txBody>
      </p:sp>
      <p:pic>
        <p:nvPicPr>
          <p:cNvPr id="6150" name="Picture 1">
            <a:extLst>
              <a:ext uri="{FF2B5EF4-FFF2-40B4-BE49-F238E27FC236}">
                <a16:creationId xmlns:a16="http://schemas.microsoft.com/office/drawing/2014/main" id="{7C8052A5-A91D-A608-0418-1B462E57BD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4288" y="1095959"/>
            <a:ext cx="3644329" cy="479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3">
            <a:extLst>
              <a:ext uri="{FF2B5EF4-FFF2-40B4-BE49-F238E27FC236}">
                <a16:creationId xmlns:a16="http://schemas.microsoft.com/office/drawing/2014/main" id="{14720E5F-A40A-A3AE-31D3-27AE27329AAB}"/>
              </a:ext>
            </a:extLst>
          </p:cNvPr>
          <p:cNvSpPr>
            <a:spLocks noGrp="1"/>
          </p:cNvSpPr>
          <p:nvPr>
            <p:ph type="sldNum" sz="quarter" idx="15"/>
          </p:nvPr>
        </p:nvSpPr>
        <p:spPr>
          <a:xfrm>
            <a:off x="8129016" y="5734050"/>
            <a:ext cx="609600" cy="521208"/>
          </a:xfrm>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1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1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12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418B0F90-0B76-5398-C613-FFD68FA0B219}"/>
              </a:ext>
            </a:extLst>
          </p:cNvPr>
          <p:cNvSpPr>
            <a:spLocks noGrp="1" noChangeArrowheads="1"/>
          </p:cNvSpPr>
          <p:nvPr>
            <p:ph type="title"/>
          </p:nvPr>
        </p:nvSpPr>
        <p:spPr>
          <a:xfrm>
            <a:off x="723323" y="614363"/>
            <a:ext cx="7934325" cy="657225"/>
          </a:xfrm>
        </p:spPr>
        <p:txBody>
          <a:bodyPr/>
          <a:lstStyle/>
          <a:p>
            <a:pPr eaLnBrk="1" hangingPunct="1"/>
            <a:r>
              <a:rPr lang="en-US" altLang="es-ES" dirty="0">
                <a:solidFill>
                  <a:srgbClr val="C00000"/>
                </a:solidFill>
              </a:rPr>
              <a:t>Descartes vs. Spinoza</a:t>
            </a:r>
          </a:p>
        </p:txBody>
      </p:sp>
      <p:sp>
        <p:nvSpPr>
          <p:cNvPr id="13317" name="Rectangle 3">
            <a:extLst>
              <a:ext uri="{FF2B5EF4-FFF2-40B4-BE49-F238E27FC236}">
                <a16:creationId xmlns:a16="http://schemas.microsoft.com/office/drawing/2014/main" id="{FC7E35C1-B6BE-75D6-3BCD-467AF100CDD0}"/>
              </a:ext>
            </a:extLst>
          </p:cNvPr>
          <p:cNvSpPr>
            <a:spLocks noGrp="1" noChangeArrowheads="1"/>
          </p:cNvSpPr>
          <p:nvPr>
            <p:ph type="body" idx="1"/>
          </p:nvPr>
        </p:nvSpPr>
        <p:spPr>
          <a:xfrm>
            <a:off x="300909" y="1688089"/>
            <a:ext cx="8137525" cy="4555548"/>
          </a:xfrm>
        </p:spPr>
        <p:txBody>
          <a:bodyPr>
            <a:normAutofit/>
          </a:bodyPr>
          <a:lstStyle/>
          <a:p>
            <a:r>
              <a:rPr lang="en-US" altLang="es-ES" sz="2400" dirty="0"/>
              <a:t>Can people comprehend assertions without believing them? </a:t>
            </a:r>
          </a:p>
          <a:p>
            <a:pPr lvl="1">
              <a:buFont typeface="Arial" panose="020B0604020202020204" pitchFamily="34" charset="0"/>
              <a:buChar char="•"/>
            </a:pPr>
            <a:r>
              <a:rPr lang="en-US" altLang="es-ES" sz="2000" dirty="0"/>
              <a:t>Descartes suggested that people can and should</a:t>
            </a:r>
          </a:p>
          <a:p>
            <a:pPr lvl="1">
              <a:buFont typeface="Arial" panose="020B0604020202020204" pitchFamily="34" charset="0"/>
              <a:buChar char="•"/>
            </a:pPr>
            <a:r>
              <a:rPr lang="en-US" altLang="es-ES" sz="2000" dirty="0"/>
              <a:t>Spinoza suggested that people should but cannot</a:t>
            </a:r>
            <a:r>
              <a:rPr lang="en-US" altLang="es-ES" dirty="0"/>
              <a:t>. </a:t>
            </a:r>
          </a:p>
          <a:p>
            <a:r>
              <a:rPr lang="en-US" altLang="es-ES" sz="2400" dirty="0"/>
              <a:t>Burge (1993): We may invoke (conscious) justification for </a:t>
            </a:r>
            <a:r>
              <a:rPr lang="en-US" altLang="es-ES" sz="2400" b="1" dirty="0"/>
              <a:t>not</a:t>
            </a:r>
            <a:r>
              <a:rPr lang="en-US" altLang="es-ES" sz="2400" dirty="0"/>
              <a:t> believing the content of some utterance. The default position, however, is to accept such contents as true.</a:t>
            </a:r>
          </a:p>
          <a:p>
            <a:r>
              <a:rPr lang="en-US" altLang="es-ES" sz="2400" dirty="0"/>
              <a:t>Evolutionary arguments (Axelrod, Millikan, Burge) </a:t>
            </a:r>
          </a:p>
          <a:p>
            <a:r>
              <a:rPr lang="en-US" altLang="es-ES" dirty="0"/>
              <a:t>Empirical evidence (Hasher et al. 1977; Gilbert 1993)</a:t>
            </a:r>
            <a:endParaRPr lang="en-US" altLang="es-ES" sz="2400" dirty="0"/>
          </a:p>
        </p:txBody>
      </p:sp>
      <p:sp>
        <p:nvSpPr>
          <p:cNvPr id="2" name="Foliennummernplatzhalter 3">
            <a:extLst>
              <a:ext uri="{FF2B5EF4-FFF2-40B4-BE49-F238E27FC236}">
                <a16:creationId xmlns:a16="http://schemas.microsoft.com/office/drawing/2014/main" id="{1BD31023-D724-47B3-A99D-FF78008D67C4}"/>
              </a:ext>
            </a:extLst>
          </p:cNvPr>
          <p:cNvSpPr>
            <a:spLocks noGrp="1"/>
          </p:cNvSpPr>
          <p:nvPr>
            <p:ph type="sldNum" sz="quarter" idx="15"/>
          </p:nvPr>
        </p:nvSpPr>
        <p:spPr>
          <a:xfrm>
            <a:off x="8129016" y="5734050"/>
            <a:ext cx="609600" cy="521208"/>
          </a:xfrm>
        </p:spPr>
        <p:txBody>
          <a:bodyPr/>
          <a:lstStyle/>
          <a:p>
            <a:fld id="{B6F15528-21DE-4FAA-801E-634DDDAF4B2B}" type="slidenum">
              <a:rPr lang="en-US" sz="1800" smtClean="0"/>
              <a:pPr/>
              <a:t>30</a:t>
            </a:fld>
            <a:endParaRPr lang="en-US" sz="1800" dirty="0"/>
          </a:p>
        </p:txBody>
      </p:sp>
    </p:spTree>
    <p:extLst>
      <p:ext uri="{BB962C8B-B14F-4D97-AF65-F5344CB8AC3E}">
        <p14:creationId xmlns:p14="http://schemas.microsoft.com/office/powerpoint/2010/main" val="3469272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418B0F90-0B76-5398-C613-FFD68FA0B219}"/>
              </a:ext>
            </a:extLst>
          </p:cNvPr>
          <p:cNvSpPr>
            <a:spLocks noGrp="1" noChangeArrowheads="1"/>
          </p:cNvSpPr>
          <p:nvPr>
            <p:ph type="title"/>
          </p:nvPr>
        </p:nvSpPr>
        <p:spPr>
          <a:xfrm>
            <a:off x="723323" y="614363"/>
            <a:ext cx="7934325" cy="657225"/>
          </a:xfrm>
        </p:spPr>
        <p:txBody>
          <a:bodyPr/>
          <a:lstStyle/>
          <a:p>
            <a:pPr eaLnBrk="1" hangingPunct="1"/>
            <a:r>
              <a:rPr lang="de-DE" altLang="es-ES" dirty="0">
                <a:solidFill>
                  <a:srgbClr val="C00000"/>
                </a:solidFill>
              </a:rPr>
              <a:t>First </a:t>
            </a:r>
            <a:r>
              <a:rPr lang="de-DE" altLang="es-ES" dirty="0" err="1">
                <a:solidFill>
                  <a:srgbClr val="C00000"/>
                </a:solidFill>
              </a:rPr>
              <a:t>Resumé</a:t>
            </a:r>
            <a:endParaRPr lang="en-US" altLang="es-ES" dirty="0">
              <a:solidFill>
                <a:srgbClr val="C00000"/>
              </a:solidFill>
            </a:endParaRPr>
          </a:p>
        </p:txBody>
      </p:sp>
      <p:sp>
        <p:nvSpPr>
          <p:cNvPr id="13317" name="Rectangle 3">
            <a:extLst>
              <a:ext uri="{FF2B5EF4-FFF2-40B4-BE49-F238E27FC236}">
                <a16:creationId xmlns:a16="http://schemas.microsoft.com/office/drawing/2014/main" id="{FC7E35C1-B6BE-75D6-3BCD-467AF100CDD0}"/>
              </a:ext>
            </a:extLst>
          </p:cNvPr>
          <p:cNvSpPr>
            <a:spLocks noGrp="1" noChangeArrowheads="1"/>
          </p:cNvSpPr>
          <p:nvPr>
            <p:ph type="body" idx="1"/>
          </p:nvPr>
        </p:nvSpPr>
        <p:spPr>
          <a:xfrm>
            <a:off x="520123" y="1676400"/>
            <a:ext cx="8137525" cy="3793548"/>
          </a:xfrm>
        </p:spPr>
        <p:txBody>
          <a:bodyPr>
            <a:normAutofit lnSpcReduction="10000"/>
          </a:bodyPr>
          <a:lstStyle/>
          <a:p>
            <a:r>
              <a:rPr lang="en-US" altLang="es-ES" dirty="0"/>
              <a:t>The assumption that NL interpretation is as direct as perception (DPL-thesis) has important consequences for constructing psychologically adequate models of interpretation.</a:t>
            </a:r>
            <a:endParaRPr lang="en-US" altLang="es-ES" sz="2400" dirty="0"/>
          </a:p>
          <a:p>
            <a:pPr>
              <a:lnSpc>
                <a:spcPct val="110000"/>
              </a:lnSpc>
              <a:spcAft>
                <a:spcPct val="20000"/>
              </a:spcAft>
            </a:pPr>
            <a:r>
              <a:rPr lang="en-US" altLang="es-ES" dirty="0"/>
              <a:t>I propose to take DPL as a serious challenge for computational models of NL interpretation</a:t>
            </a:r>
          </a:p>
          <a:p>
            <a:pPr>
              <a:lnSpc>
                <a:spcPct val="110000"/>
              </a:lnSpc>
              <a:spcAft>
                <a:spcPct val="20000"/>
              </a:spcAft>
            </a:pPr>
            <a:r>
              <a:rPr lang="en-US" altLang="es-ES" dirty="0"/>
              <a:t>DPL − properly generalized − asks for a default mode of NL interpretation which is fully compositional and runs automatically.</a:t>
            </a:r>
          </a:p>
          <a:p>
            <a:endParaRPr lang="en-US" altLang="es-ES" sz="2400" dirty="0"/>
          </a:p>
        </p:txBody>
      </p:sp>
      <p:sp>
        <p:nvSpPr>
          <p:cNvPr id="2" name="Foliennummernplatzhalter 3">
            <a:extLst>
              <a:ext uri="{FF2B5EF4-FFF2-40B4-BE49-F238E27FC236}">
                <a16:creationId xmlns:a16="http://schemas.microsoft.com/office/drawing/2014/main" id="{1BD31023-D724-47B3-A99D-FF78008D67C4}"/>
              </a:ext>
            </a:extLst>
          </p:cNvPr>
          <p:cNvSpPr>
            <a:spLocks noGrp="1"/>
          </p:cNvSpPr>
          <p:nvPr>
            <p:ph type="sldNum" sz="quarter" idx="15"/>
          </p:nvPr>
        </p:nvSpPr>
        <p:spPr>
          <a:xfrm>
            <a:off x="8129016" y="5734050"/>
            <a:ext cx="609600" cy="521208"/>
          </a:xfrm>
        </p:spPr>
        <p:txBody>
          <a:bodyPr/>
          <a:lstStyle/>
          <a:p>
            <a:fld id="{B6F15528-21DE-4FAA-801E-634DDDAF4B2B}" type="slidenum">
              <a:rPr lang="en-US" sz="1800" smtClean="0"/>
              <a:pPr/>
              <a:t>31</a:t>
            </a:fld>
            <a:endParaRPr lang="en-US" sz="1800" dirty="0"/>
          </a:p>
        </p:txBody>
      </p:sp>
    </p:spTree>
    <p:extLst>
      <p:ext uri="{BB962C8B-B14F-4D97-AF65-F5344CB8AC3E}">
        <p14:creationId xmlns:p14="http://schemas.microsoft.com/office/powerpoint/2010/main" val="3933936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a:extLst>
              <a:ext uri="{FF2B5EF4-FFF2-40B4-BE49-F238E27FC236}">
                <a16:creationId xmlns:a16="http://schemas.microsoft.com/office/drawing/2014/main" id="{350A93CB-7532-6BCC-F9C2-150BF11AA49F}"/>
              </a:ext>
            </a:extLst>
          </p:cNvPr>
          <p:cNvSpPr>
            <a:spLocks noGrp="1" noChangeArrowheads="1"/>
          </p:cNvSpPr>
          <p:nvPr>
            <p:ph type="title"/>
          </p:nvPr>
        </p:nvSpPr>
        <p:spPr>
          <a:xfrm>
            <a:off x="695036" y="509011"/>
            <a:ext cx="7934325" cy="1017588"/>
          </a:xfrm>
        </p:spPr>
        <p:txBody>
          <a:bodyPr/>
          <a:lstStyle/>
          <a:p>
            <a:pPr eaLnBrk="1" hangingPunct="1"/>
            <a:r>
              <a:rPr lang="de-DE" altLang="es-ES" dirty="0" err="1">
                <a:solidFill>
                  <a:srgbClr val="C00000"/>
                </a:solidFill>
              </a:rPr>
              <a:t>Context</a:t>
            </a:r>
            <a:r>
              <a:rPr lang="de-DE" altLang="es-ES" dirty="0">
                <a:solidFill>
                  <a:srgbClr val="C00000"/>
                </a:solidFill>
              </a:rPr>
              <a:t> </a:t>
            </a:r>
            <a:r>
              <a:rPr lang="de-DE" altLang="es-ES" dirty="0" err="1">
                <a:solidFill>
                  <a:srgbClr val="C00000"/>
                </a:solidFill>
              </a:rPr>
              <a:t>sensitivity</a:t>
            </a:r>
            <a:r>
              <a:rPr lang="de-DE" altLang="es-ES" dirty="0">
                <a:solidFill>
                  <a:srgbClr val="C00000"/>
                </a:solidFill>
              </a:rPr>
              <a:t>: </a:t>
            </a:r>
            <a:r>
              <a:rPr lang="de-DE" altLang="es-ES" dirty="0" err="1">
                <a:solidFill>
                  <a:srgbClr val="C00000"/>
                </a:solidFill>
              </a:rPr>
              <a:t>the</a:t>
            </a:r>
            <a:r>
              <a:rPr lang="de-DE" altLang="es-ES" dirty="0">
                <a:solidFill>
                  <a:srgbClr val="C00000"/>
                </a:solidFill>
              </a:rPr>
              <a:t> </a:t>
            </a:r>
            <a:r>
              <a:rPr lang="de-DE" altLang="es-ES" dirty="0" err="1">
                <a:solidFill>
                  <a:srgbClr val="C00000"/>
                </a:solidFill>
              </a:rPr>
              <a:t>effect</a:t>
            </a:r>
            <a:r>
              <a:rPr lang="de-DE" altLang="es-ES" dirty="0">
                <a:solidFill>
                  <a:srgbClr val="C00000"/>
                </a:solidFill>
              </a:rPr>
              <a:t> </a:t>
            </a:r>
            <a:r>
              <a:rPr lang="de-DE" altLang="es-ES" dirty="0" err="1">
                <a:solidFill>
                  <a:srgbClr val="C00000"/>
                </a:solidFill>
              </a:rPr>
              <a:t>of</a:t>
            </a:r>
            <a:r>
              <a:rPr lang="de-DE" altLang="es-ES" dirty="0">
                <a:solidFill>
                  <a:srgbClr val="C00000"/>
                </a:solidFill>
              </a:rPr>
              <a:t> </a:t>
            </a:r>
            <a:r>
              <a:rPr lang="de-DE" altLang="es-ES" dirty="0" err="1">
                <a:solidFill>
                  <a:srgbClr val="C00000"/>
                </a:solidFill>
              </a:rPr>
              <a:t>contrast</a:t>
            </a:r>
            <a:r>
              <a:rPr lang="de-DE" altLang="es-ES" dirty="0">
                <a:solidFill>
                  <a:srgbClr val="C00000"/>
                </a:solidFill>
              </a:rPr>
              <a:t> </a:t>
            </a:r>
            <a:r>
              <a:rPr lang="de-DE" altLang="es-ES" dirty="0" err="1">
                <a:solidFill>
                  <a:srgbClr val="C00000"/>
                </a:solidFill>
              </a:rPr>
              <a:t>classes</a:t>
            </a:r>
            <a:endParaRPr lang="de-DE" altLang="es-ES" dirty="0">
              <a:solidFill>
                <a:srgbClr val="C00000"/>
              </a:solidFill>
            </a:endParaRPr>
          </a:p>
        </p:txBody>
      </p:sp>
      <p:sp>
        <p:nvSpPr>
          <p:cNvPr id="843779" name="Rectangle 3">
            <a:extLst>
              <a:ext uri="{FF2B5EF4-FFF2-40B4-BE49-F238E27FC236}">
                <a16:creationId xmlns:a16="http://schemas.microsoft.com/office/drawing/2014/main" id="{28864675-5DE3-3321-853D-AC73DBDE3E03}"/>
              </a:ext>
            </a:extLst>
          </p:cNvPr>
          <p:cNvSpPr>
            <a:spLocks noGrp="1" noChangeArrowheads="1"/>
          </p:cNvSpPr>
          <p:nvPr>
            <p:ph type="body" idx="1"/>
          </p:nvPr>
        </p:nvSpPr>
        <p:spPr>
          <a:xfrm>
            <a:off x="572798" y="1602762"/>
            <a:ext cx="8178800" cy="5102838"/>
          </a:xfrm>
        </p:spPr>
        <p:txBody>
          <a:bodyPr>
            <a:normAutofit/>
          </a:bodyPr>
          <a:lstStyle/>
          <a:p>
            <a:pPr eaLnBrk="1" hangingPunct="1"/>
            <a:r>
              <a:rPr lang="en-US" altLang="es-ES" dirty="0"/>
              <a:t>A collie is a </a:t>
            </a:r>
            <a:r>
              <a:rPr lang="en-US" altLang="es-ES" dirty="0">
                <a:solidFill>
                  <a:srgbClr val="0000CC"/>
                </a:solidFill>
              </a:rPr>
              <a:t>dog</a:t>
            </a:r>
            <a:r>
              <a:rPr lang="en-US" altLang="es-ES" dirty="0"/>
              <a:t>, but a tall collie is not a </a:t>
            </a:r>
            <a:r>
              <a:rPr lang="en-US" altLang="es-ES" dirty="0">
                <a:solidFill>
                  <a:srgbClr val="0000CC"/>
                </a:solidFill>
              </a:rPr>
              <a:t>tall dog</a:t>
            </a:r>
            <a:br>
              <a:rPr lang="en-US" altLang="es-ES" dirty="0">
                <a:solidFill>
                  <a:srgbClr val="0000CC"/>
                </a:solidFill>
              </a:rPr>
            </a:br>
            <a:r>
              <a:rPr lang="en-US" altLang="es-ES" sz="2000" dirty="0">
                <a:solidFill>
                  <a:srgbClr val="0000CC"/>
                </a:solidFill>
              </a:rPr>
              <a:t>          “tall” is </a:t>
            </a:r>
            <a:r>
              <a:rPr lang="en-US" altLang="es-ES" sz="2000" i="1" dirty="0" err="1">
                <a:solidFill>
                  <a:srgbClr val="0000CC"/>
                </a:solidFill>
              </a:rPr>
              <a:t>subsective</a:t>
            </a:r>
            <a:r>
              <a:rPr lang="en-US" altLang="es-ES" sz="2000" dirty="0">
                <a:solidFill>
                  <a:srgbClr val="0000CC"/>
                </a:solidFill>
              </a:rPr>
              <a:t> but not </a:t>
            </a:r>
            <a:r>
              <a:rPr lang="en-US" altLang="es-ES" sz="2000" i="1" dirty="0">
                <a:solidFill>
                  <a:srgbClr val="0000CC"/>
                </a:solidFill>
              </a:rPr>
              <a:t>intersective</a:t>
            </a:r>
          </a:p>
          <a:p>
            <a:pPr eaLnBrk="1" hangingPunct="1">
              <a:buFontTx/>
              <a:buNone/>
            </a:pPr>
            <a:endParaRPr lang="en-US" altLang="es-ES" sz="1000" dirty="0">
              <a:solidFill>
                <a:srgbClr val="0000CC"/>
              </a:solidFill>
            </a:endParaRPr>
          </a:p>
          <a:p>
            <a:pPr eaLnBrk="1" hangingPunct="1"/>
            <a:r>
              <a:rPr lang="en-US" altLang="es-ES" dirty="0"/>
              <a:t>Red nose</a:t>
            </a:r>
          </a:p>
          <a:p>
            <a:pPr eaLnBrk="1" hangingPunct="1">
              <a:buFontTx/>
              <a:buNone/>
            </a:pPr>
            <a:r>
              <a:rPr lang="en-US" altLang="es-ES" dirty="0"/>
              <a:t> 	red flag</a:t>
            </a:r>
          </a:p>
          <a:p>
            <a:pPr eaLnBrk="1" hangingPunct="1">
              <a:buFontTx/>
              <a:buNone/>
            </a:pPr>
            <a:r>
              <a:rPr lang="en-US" altLang="es-ES" dirty="0"/>
              <a:t> 	red beans </a:t>
            </a:r>
          </a:p>
          <a:p>
            <a:pPr eaLnBrk="1" hangingPunct="1">
              <a:buFontTx/>
              <a:buNone/>
            </a:pPr>
            <a:endParaRPr lang="en-US" altLang="es-ES" sz="900" dirty="0"/>
          </a:p>
          <a:p>
            <a:pPr eaLnBrk="1" hangingPunct="1"/>
            <a:r>
              <a:rPr lang="en-US" altLang="es-ES" dirty="0"/>
              <a:t>This is a green apple (but</a:t>
            </a:r>
            <a:br>
              <a:rPr lang="en-US" altLang="es-ES" dirty="0"/>
            </a:br>
            <a:r>
              <a:rPr lang="en-US" altLang="es-ES" dirty="0"/>
              <a:t>inside it is red)</a:t>
            </a:r>
          </a:p>
          <a:p>
            <a:pPr lvl="1"/>
            <a:r>
              <a:rPr lang="en-US" altLang="es-ES" dirty="0"/>
              <a:t>My preferred example for</a:t>
            </a:r>
            <a:br>
              <a:rPr lang="en-US" altLang="es-ES" dirty="0"/>
            </a:br>
            <a:r>
              <a:rPr lang="en-US" altLang="es-ES" dirty="0"/>
              <a:t>truth-conditional pragmatics</a:t>
            </a:r>
          </a:p>
          <a:p>
            <a:pPr lvl="1"/>
            <a:r>
              <a:rPr lang="es-ES" dirty="0"/>
              <a:t>François </a:t>
            </a:r>
            <a:r>
              <a:rPr lang="en-US" altLang="es-ES" dirty="0" err="1"/>
              <a:t>Recanati</a:t>
            </a:r>
            <a:r>
              <a:rPr lang="en-US" altLang="es-ES" dirty="0"/>
              <a:t>: </a:t>
            </a:r>
            <a:br>
              <a:rPr lang="en-US" altLang="es-ES" dirty="0"/>
            </a:br>
            <a:r>
              <a:rPr lang="en-US" altLang="es-ES" i="1" dirty="0"/>
              <a:t>Literal Meanings</a:t>
            </a:r>
            <a:r>
              <a:rPr lang="en-US" altLang="es-ES" dirty="0"/>
              <a:t> 2004;</a:t>
            </a:r>
            <a:br>
              <a:rPr lang="en-US" altLang="es-ES" dirty="0"/>
            </a:br>
            <a:r>
              <a:rPr lang="en-US" altLang="es-ES" i="1" dirty="0"/>
              <a:t>Truth Conditional </a:t>
            </a:r>
            <a:r>
              <a:rPr lang="en-US" altLang="es-ES" i="1" dirty="0" err="1"/>
              <a:t>Pragm</a:t>
            </a:r>
            <a:r>
              <a:rPr lang="en-US" altLang="es-ES" i="1" dirty="0"/>
              <a:t>. </a:t>
            </a:r>
            <a:r>
              <a:rPr lang="en-US" altLang="es-ES" dirty="0"/>
              <a:t>2006)</a:t>
            </a:r>
          </a:p>
        </p:txBody>
      </p:sp>
      <p:grpSp>
        <p:nvGrpSpPr>
          <p:cNvPr id="843780" name="Group 4">
            <a:extLst>
              <a:ext uri="{FF2B5EF4-FFF2-40B4-BE49-F238E27FC236}">
                <a16:creationId xmlns:a16="http://schemas.microsoft.com/office/drawing/2014/main" id="{038171A7-90EE-1BDF-A66E-1BA31A5BD604}"/>
              </a:ext>
            </a:extLst>
          </p:cNvPr>
          <p:cNvGrpSpPr>
            <a:grpSpLocks/>
          </p:cNvGrpSpPr>
          <p:nvPr/>
        </p:nvGrpSpPr>
        <p:grpSpPr bwMode="auto">
          <a:xfrm>
            <a:off x="4617645" y="2849562"/>
            <a:ext cx="3267075" cy="1158875"/>
            <a:chOff x="3350" y="1683"/>
            <a:chExt cx="2058" cy="730"/>
          </a:xfrm>
        </p:grpSpPr>
        <p:pic>
          <p:nvPicPr>
            <p:cNvPr id="9227" name="Picture 5">
              <a:extLst>
                <a:ext uri="{FF2B5EF4-FFF2-40B4-BE49-F238E27FC236}">
                  <a16:creationId xmlns:a16="http://schemas.microsoft.com/office/drawing/2014/main" id="{C78F73EC-44D6-E130-DBF5-C7314AFD1E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 y="1704"/>
              <a:ext cx="746"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6">
              <a:extLst>
                <a:ext uri="{FF2B5EF4-FFF2-40B4-BE49-F238E27FC236}">
                  <a16:creationId xmlns:a16="http://schemas.microsoft.com/office/drawing/2014/main" id="{5D315118-D758-DF0B-4F79-7477933424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1683"/>
              <a:ext cx="606"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7">
              <a:extLst>
                <a:ext uri="{FF2B5EF4-FFF2-40B4-BE49-F238E27FC236}">
                  <a16:creationId xmlns:a16="http://schemas.microsoft.com/office/drawing/2014/main" id="{288799FF-FFCA-14C5-9864-A21B8EBE72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1" y="1704"/>
              <a:ext cx="737"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jdelijke aanduiding voor dianummer 2">
            <a:extLst>
              <a:ext uri="{FF2B5EF4-FFF2-40B4-BE49-F238E27FC236}">
                <a16:creationId xmlns:a16="http://schemas.microsoft.com/office/drawing/2014/main" id="{7C17BD75-94A7-60C9-8BA4-6F71910FC2AB}"/>
              </a:ext>
            </a:extLst>
          </p:cNvPr>
          <p:cNvSpPr txBox="1">
            <a:spLocks noGrp="1"/>
          </p:cNvSpPr>
          <p:nvPr/>
        </p:nvSpPr>
        <p:spPr bwMode="auto">
          <a:xfrm>
            <a:off x="8153400" y="5742384"/>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32</a:t>
            </a:fld>
            <a:endParaRPr lang="en-US" altLang="es-ES" sz="1800" dirty="0">
              <a:solidFill>
                <a:schemeClr val="bg1"/>
              </a:solidFill>
              <a:latin typeface="Verdana" panose="020B0604030504040204" pitchFamily="34" charset="0"/>
            </a:endParaRPr>
          </a:p>
        </p:txBody>
      </p:sp>
      <p:pic>
        <p:nvPicPr>
          <p:cNvPr id="3" name="Picture 8" descr="roterapfel">
            <a:extLst>
              <a:ext uri="{FF2B5EF4-FFF2-40B4-BE49-F238E27FC236}">
                <a16:creationId xmlns:a16="http://schemas.microsoft.com/office/drawing/2014/main" id="{466DECA7-8310-B39E-FC4A-57727765F4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7257" y="4200218"/>
            <a:ext cx="2557463"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48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3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37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37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37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378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43779">
                                            <p:txEl>
                                              <p:pRg st="6" end="6"/>
                                            </p:txEl>
                                          </p:spTgt>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4377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437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a:extLst>
              <a:ext uri="{FF2B5EF4-FFF2-40B4-BE49-F238E27FC236}">
                <a16:creationId xmlns:a16="http://schemas.microsoft.com/office/drawing/2014/main" id="{AEE242D3-4193-CA16-50F4-4D55C2616139}"/>
              </a:ext>
            </a:extLst>
          </p:cNvPr>
          <p:cNvSpPr>
            <a:spLocks noGrp="1" noChangeArrowheads="1"/>
          </p:cNvSpPr>
          <p:nvPr>
            <p:ph type="title" idx="4294967295"/>
          </p:nvPr>
        </p:nvSpPr>
        <p:spPr>
          <a:xfrm>
            <a:off x="685800" y="457200"/>
            <a:ext cx="8208963" cy="657225"/>
          </a:xfrm>
        </p:spPr>
        <p:txBody>
          <a:bodyPr/>
          <a:lstStyle/>
          <a:p>
            <a:pPr eaLnBrk="1" hangingPunct="1"/>
            <a:r>
              <a:rPr lang="en-US" altLang="es-ES" dirty="0">
                <a:solidFill>
                  <a:srgbClr val="C00000"/>
                </a:solidFill>
              </a:rPr>
              <a:t>How to calculate truth conditions?</a:t>
            </a:r>
          </a:p>
        </p:txBody>
      </p:sp>
      <p:sp>
        <p:nvSpPr>
          <p:cNvPr id="623619" name="Rectangle 3">
            <a:extLst>
              <a:ext uri="{FF2B5EF4-FFF2-40B4-BE49-F238E27FC236}">
                <a16:creationId xmlns:a16="http://schemas.microsoft.com/office/drawing/2014/main" id="{C60AF926-CD55-B4CF-1EB0-E607D340627F}"/>
              </a:ext>
            </a:extLst>
          </p:cNvPr>
          <p:cNvSpPr>
            <a:spLocks noGrp="1" noChangeArrowheads="1"/>
          </p:cNvSpPr>
          <p:nvPr>
            <p:ph type="body" idx="4294967295"/>
          </p:nvPr>
        </p:nvSpPr>
        <p:spPr>
          <a:xfrm>
            <a:off x="500063" y="1348978"/>
            <a:ext cx="8207375" cy="5356622"/>
          </a:xfrm>
        </p:spPr>
        <p:txBody>
          <a:bodyPr>
            <a:normAutofit fontScale="92500" lnSpcReduction="10000"/>
          </a:bodyPr>
          <a:lstStyle/>
          <a:p>
            <a:pPr eaLnBrk="1" hangingPunct="1">
              <a:spcAft>
                <a:spcPct val="15000"/>
              </a:spcAft>
            </a:pPr>
            <a:r>
              <a:rPr lang="en-US" altLang="es-ES" sz="2400" dirty="0"/>
              <a:t>The mechanism of adnominal functors requires idiosyncratic lexical entries for fixing the interpretations of complex expressions.</a:t>
            </a:r>
          </a:p>
          <a:p>
            <a:pPr eaLnBrk="1" hangingPunct="1">
              <a:spcAft>
                <a:spcPct val="15000"/>
              </a:spcAft>
            </a:pPr>
            <a:r>
              <a:rPr lang="en-US" altLang="es-ES" i="1" dirty="0"/>
              <a:t>E.g., Quasi-deictic elements</a:t>
            </a:r>
            <a:br>
              <a:rPr lang="en-US" altLang="es-ES" i="1" dirty="0"/>
            </a:br>
            <a:r>
              <a:rPr lang="en-US" altLang="es-ES" i="1" dirty="0"/>
              <a:t>  tall boy </a:t>
            </a:r>
            <a:r>
              <a:rPr lang="en-US" altLang="es-ES" dirty="0">
                <a:sym typeface="Wingdings" panose="05000000000000000000" pitchFamily="2" charset="2"/>
              </a:rPr>
              <a:t></a:t>
            </a:r>
            <a:r>
              <a:rPr lang="en-US" altLang="es-ES" dirty="0"/>
              <a:t> </a:t>
            </a:r>
            <a:r>
              <a:rPr lang="en-US" altLang="es-ES" dirty="0">
                <a:solidFill>
                  <a:srgbClr val="0033CC"/>
                </a:solidFill>
                <a:sym typeface="Symbol" panose="05050102010706020507" pitchFamily="18" charset="2"/>
              </a:rPr>
              <a:t></a:t>
            </a:r>
            <a:r>
              <a:rPr lang="en-US" altLang="es-ES" dirty="0">
                <a:solidFill>
                  <a:srgbClr val="0033CC"/>
                </a:solidFill>
              </a:rPr>
              <a:t>x [tall*(</a:t>
            </a:r>
            <a:r>
              <a:rPr lang="en-US" altLang="es-ES" dirty="0" err="1">
                <a:solidFill>
                  <a:srgbClr val="0033CC"/>
                </a:solidFill>
              </a:rPr>
              <a:t>x,</a:t>
            </a:r>
            <a:r>
              <a:rPr lang="en-US" altLang="es-ES" dirty="0" err="1">
                <a:solidFill>
                  <a:srgbClr val="FF0066"/>
                </a:solidFill>
              </a:rPr>
              <a:t>N</a:t>
            </a:r>
            <a:r>
              <a:rPr lang="en-US" altLang="es-ES" dirty="0">
                <a:solidFill>
                  <a:srgbClr val="0033CC"/>
                </a:solidFill>
              </a:rPr>
              <a:t>) &amp; boy(x)]</a:t>
            </a:r>
          </a:p>
          <a:p>
            <a:pPr marL="899160" lvl="1" indent="-533400">
              <a:lnSpc>
                <a:spcPct val="90000"/>
              </a:lnSpc>
              <a:buNone/>
            </a:pPr>
            <a:r>
              <a:rPr lang="en-US" altLang="es-ES" dirty="0"/>
              <a:t>                          </a:t>
            </a:r>
            <a:r>
              <a:rPr lang="en-US" altLang="es-ES" sz="2200" dirty="0"/>
              <a:t>* tall(x, N) </a:t>
            </a:r>
            <a:r>
              <a:rPr lang="en-US" altLang="es-ES" sz="2200" dirty="0">
                <a:sym typeface="Symbol" panose="05050102010706020507" pitchFamily="18" charset="2"/>
              </a:rPr>
              <a:t></a:t>
            </a:r>
            <a:r>
              <a:rPr lang="en-US" altLang="es-ES" sz="2200" dirty="0"/>
              <a:t> size(x) &gt; N </a:t>
            </a:r>
            <a:r>
              <a:rPr lang="de-DE" altLang="es-ES" sz="2200" dirty="0"/>
              <a:t>     </a:t>
            </a:r>
            <a:r>
              <a:rPr lang="en-US" altLang="es-ES" sz="2200" dirty="0"/>
              <a:t>(Sag, Bartsch, Bosch)</a:t>
            </a:r>
            <a:br>
              <a:rPr lang="en-US" altLang="es-ES" sz="2200" dirty="0"/>
            </a:br>
            <a:endParaRPr lang="en-US" altLang="es-ES" sz="2200" dirty="0"/>
          </a:p>
          <a:p>
            <a:pPr eaLnBrk="1" hangingPunct="1">
              <a:spcAft>
                <a:spcPct val="15000"/>
              </a:spcAft>
            </a:pPr>
            <a:r>
              <a:rPr lang="en-US" altLang="es-ES" sz="2400" dirty="0"/>
              <a:t>Alternative suggestions from </a:t>
            </a:r>
            <a:r>
              <a:rPr lang="en-US" altLang="es-ES" sz="2400" dirty="0">
                <a:solidFill>
                  <a:srgbClr val="0000CC"/>
                </a:solidFill>
              </a:rPr>
              <a:t>Cognitive Linguistics</a:t>
            </a:r>
          </a:p>
          <a:p>
            <a:pPr lvl="1" eaLnBrk="1" hangingPunct="1">
              <a:spcAft>
                <a:spcPct val="15000"/>
              </a:spcAft>
            </a:pPr>
            <a:r>
              <a:rPr lang="en-US" altLang="es-ES" sz="2400" dirty="0"/>
              <a:t>Blending theory** (</a:t>
            </a:r>
            <a:r>
              <a:rPr lang="en-US" altLang="es-ES" sz="2400" dirty="0" err="1"/>
              <a:t>Fouconnier</a:t>
            </a:r>
            <a:r>
              <a:rPr lang="en-US" altLang="es-ES" sz="2400" dirty="0"/>
              <a:t> &amp; Turner) </a:t>
            </a:r>
          </a:p>
          <a:p>
            <a:pPr lvl="1" eaLnBrk="1" hangingPunct="1">
              <a:spcAft>
                <a:spcPct val="15000"/>
              </a:spcAft>
            </a:pPr>
            <a:r>
              <a:rPr lang="en-US" altLang="es-ES" sz="2400" dirty="0"/>
              <a:t>Modulation (</a:t>
            </a:r>
            <a:r>
              <a:rPr lang="en-US" altLang="es-ES" sz="2400" dirty="0" err="1"/>
              <a:t>Recanati</a:t>
            </a:r>
            <a:r>
              <a:rPr lang="en-US" altLang="es-ES" sz="2400" dirty="0"/>
              <a:t>)</a:t>
            </a:r>
          </a:p>
          <a:p>
            <a:pPr eaLnBrk="1" hangingPunct="1">
              <a:spcAft>
                <a:spcPct val="15000"/>
              </a:spcAft>
            </a:pPr>
            <a:r>
              <a:rPr lang="en-US" altLang="es-ES" dirty="0">
                <a:solidFill>
                  <a:srgbClr val="C00000"/>
                </a:solidFill>
              </a:rPr>
              <a:t>What is the computational mechanism? A lovely notation does not yet provide a real mechanism.</a:t>
            </a:r>
          </a:p>
          <a:p>
            <a:pPr eaLnBrk="1" hangingPunct="1">
              <a:buFont typeface="Wingdings" panose="05000000000000000000" pitchFamily="2" charset="2"/>
              <a:buNone/>
            </a:pPr>
            <a:br>
              <a:rPr lang="en-US" altLang="es-ES" sz="1200" dirty="0"/>
            </a:br>
            <a:r>
              <a:rPr lang="en-US" altLang="es-ES" sz="1200" dirty="0"/>
              <a:t>**  </a:t>
            </a:r>
            <a:r>
              <a:rPr lang="en-US" altLang="es-ES" sz="1500" dirty="0"/>
              <a:t>In blending theory, the part of a concept for which a given modification is relevant is </a:t>
            </a:r>
            <a:br>
              <a:rPr lang="en-US" altLang="es-ES" sz="1500" dirty="0"/>
            </a:br>
            <a:r>
              <a:rPr lang="en-US" altLang="es-ES" sz="1500" dirty="0"/>
              <a:t>referred to as an ‘active zone’, first discussed as such in </a:t>
            </a:r>
            <a:r>
              <a:rPr lang="en-US" altLang="es-ES" sz="1500" dirty="0" err="1"/>
              <a:t>Langacker</a:t>
            </a:r>
            <a:r>
              <a:rPr lang="en-US" altLang="es-ES" sz="1500" dirty="0"/>
              <a:t> (1991). In the case </a:t>
            </a:r>
            <a:br>
              <a:rPr lang="en-US" altLang="es-ES" sz="1500" dirty="0"/>
            </a:br>
            <a:r>
              <a:rPr lang="en-US" altLang="es-ES" sz="1500" dirty="0"/>
              <a:t>of an apple, the color is only relevant for the skin of the apple, which is its active zone.</a:t>
            </a:r>
          </a:p>
        </p:txBody>
      </p:sp>
      <p:sp>
        <p:nvSpPr>
          <p:cNvPr id="2" name="Tijdelijke aanduiding voor dianummer 2">
            <a:extLst>
              <a:ext uri="{FF2B5EF4-FFF2-40B4-BE49-F238E27FC236}">
                <a16:creationId xmlns:a16="http://schemas.microsoft.com/office/drawing/2014/main" id="{197B17E3-5491-1759-0AD7-2C3D31F4CF1A}"/>
              </a:ext>
            </a:extLst>
          </p:cNvPr>
          <p:cNvSpPr txBox="1">
            <a:spLocks noGrp="1"/>
          </p:cNvSpPr>
          <p:nvPr/>
        </p:nvSpPr>
        <p:spPr bwMode="auto">
          <a:xfrm>
            <a:off x="8153400" y="5742384"/>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33</a:t>
            </a:fld>
            <a:endParaRPr lang="en-US" altLang="es-ES" sz="1800" dirty="0">
              <a:solidFill>
                <a:schemeClr val="bg1"/>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3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3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36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236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2361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3619">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23619">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236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951E6BF8-48CB-0451-A7FD-772D0A296C24}"/>
              </a:ext>
            </a:extLst>
          </p:cNvPr>
          <p:cNvSpPr>
            <a:spLocks noGrp="1" noChangeArrowheads="1"/>
          </p:cNvSpPr>
          <p:nvPr>
            <p:ph type="title" idx="4294967295"/>
          </p:nvPr>
        </p:nvSpPr>
        <p:spPr>
          <a:xfrm>
            <a:off x="1047750" y="312738"/>
            <a:ext cx="7639050" cy="1143000"/>
          </a:xfrm>
        </p:spPr>
        <p:txBody>
          <a:bodyPr lIns="0" tIns="0" rIns="0" bIns="0" anchor="t">
            <a:normAutofit fontScale="90000"/>
          </a:bodyPr>
          <a:lstStyle/>
          <a:p>
            <a:pPr algn="l" eaLnBrk="1" hangingPunct="1"/>
            <a:r>
              <a:rPr lang="de-DE" altLang="es-ES" sz="4000" dirty="0">
                <a:solidFill>
                  <a:srgbClr val="C00000"/>
                </a:solidFill>
              </a:rPr>
              <a:t>Concept </a:t>
            </a:r>
            <a:r>
              <a:rPr lang="de-DE" altLang="es-ES" sz="4000" dirty="0" err="1">
                <a:solidFill>
                  <a:srgbClr val="C00000"/>
                </a:solidFill>
              </a:rPr>
              <a:t>combination</a:t>
            </a:r>
            <a:r>
              <a:rPr lang="de-DE" altLang="es-ES" sz="4000" dirty="0">
                <a:solidFill>
                  <a:srgbClr val="C00000"/>
                </a:solidFill>
              </a:rPr>
              <a:t> á la </a:t>
            </a:r>
            <a:br>
              <a:rPr lang="de-DE" altLang="es-ES" sz="4000" dirty="0">
                <a:solidFill>
                  <a:srgbClr val="C00000"/>
                </a:solidFill>
              </a:rPr>
            </a:br>
            <a:r>
              <a:rPr lang="de-DE" altLang="es-ES" sz="4000" dirty="0">
                <a:solidFill>
                  <a:srgbClr val="C00000"/>
                </a:solidFill>
              </a:rPr>
              <a:t>Peter </a:t>
            </a:r>
            <a:r>
              <a:rPr lang="de-DE" altLang="es-ES" sz="4000" dirty="0" err="1">
                <a:solidFill>
                  <a:srgbClr val="C00000"/>
                </a:solidFill>
              </a:rPr>
              <a:t>Gärdenfors</a:t>
            </a:r>
            <a:endParaRPr lang="de-DE" altLang="es-ES" sz="4000" dirty="0">
              <a:solidFill>
                <a:srgbClr val="C00000"/>
              </a:solidFill>
            </a:endParaRPr>
          </a:p>
        </p:txBody>
      </p:sp>
      <p:pic>
        <p:nvPicPr>
          <p:cNvPr id="248835" name="Picture 3" descr="hsvcone">
            <a:extLst>
              <a:ext uri="{FF2B5EF4-FFF2-40B4-BE49-F238E27FC236}">
                <a16:creationId xmlns:a16="http://schemas.microsoft.com/office/drawing/2014/main" id="{03C045D7-C3D6-BE84-3D15-C2CBD5E28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429000"/>
            <a:ext cx="3124200" cy="2752725"/>
          </a:xfrm>
          <a:prstGeom prst="rect">
            <a:avLst/>
          </a:prstGeom>
          <a:solidFill>
            <a:schemeClr val="bg1">
              <a:alpha val="5411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8836" name="Freeform 4">
            <a:extLst>
              <a:ext uri="{FF2B5EF4-FFF2-40B4-BE49-F238E27FC236}">
                <a16:creationId xmlns:a16="http://schemas.microsoft.com/office/drawing/2014/main" id="{9F9EA2C6-5BFE-B1FE-8C0D-92F5AA781332}"/>
              </a:ext>
            </a:extLst>
          </p:cNvPr>
          <p:cNvSpPr>
            <a:spLocks/>
          </p:cNvSpPr>
          <p:nvPr/>
        </p:nvSpPr>
        <p:spPr bwMode="auto">
          <a:xfrm>
            <a:off x="1042988" y="1844675"/>
            <a:ext cx="3073400" cy="2328863"/>
          </a:xfrm>
          <a:custGeom>
            <a:avLst/>
            <a:gdLst>
              <a:gd name="T0" fmla="*/ 0 w 1936"/>
              <a:gd name="T1" fmla="*/ 2147483647 h 1467"/>
              <a:gd name="T2" fmla="*/ 1633061235 w 1936"/>
              <a:gd name="T3" fmla="*/ 854334058 h 1467"/>
              <a:gd name="T4" fmla="*/ 2147483647 w 1936"/>
              <a:gd name="T5" fmla="*/ 7561265 h 1467"/>
              <a:gd name="T6" fmla="*/ 2147483647 w 1936"/>
              <a:gd name="T7" fmla="*/ 894656554 h 1467"/>
              <a:gd name="T8" fmla="*/ 2147483647 w 1936"/>
              <a:gd name="T9" fmla="*/ 2147483647 h 1467"/>
              <a:gd name="T10" fmla="*/ 0 60000 65536"/>
              <a:gd name="T11" fmla="*/ 0 60000 65536"/>
              <a:gd name="T12" fmla="*/ 0 60000 65536"/>
              <a:gd name="T13" fmla="*/ 0 60000 65536"/>
              <a:gd name="T14" fmla="*/ 0 60000 65536"/>
              <a:gd name="T15" fmla="*/ 0 w 1936"/>
              <a:gd name="T16" fmla="*/ 0 h 1467"/>
              <a:gd name="T17" fmla="*/ 1936 w 1936"/>
              <a:gd name="T18" fmla="*/ 1467 h 1467"/>
            </a:gdLst>
            <a:ahLst/>
            <a:cxnLst>
              <a:cxn ang="T10">
                <a:pos x="T0" y="T1"/>
              </a:cxn>
              <a:cxn ang="T11">
                <a:pos x="T2" y="T3"/>
              </a:cxn>
              <a:cxn ang="T12">
                <a:pos x="T4" y="T5"/>
              </a:cxn>
              <a:cxn ang="T13">
                <a:pos x="T6" y="T7"/>
              </a:cxn>
              <a:cxn ang="T14">
                <a:pos x="T8" y="T9"/>
              </a:cxn>
            </a:cxnLst>
            <a:rect l="T15" t="T16" r="T17" b="T18"/>
            <a:pathLst>
              <a:path w="1936" h="1467">
                <a:moveTo>
                  <a:pt x="0" y="1467"/>
                </a:moveTo>
                <a:cubicBezTo>
                  <a:pt x="108" y="1279"/>
                  <a:pt x="499" y="583"/>
                  <a:pt x="648" y="339"/>
                </a:cubicBezTo>
                <a:cubicBezTo>
                  <a:pt x="797" y="95"/>
                  <a:pt x="807" y="0"/>
                  <a:pt x="896" y="3"/>
                </a:cubicBezTo>
                <a:cubicBezTo>
                  <a:pt x="985" y="6"/>
                  <a:pt x="1011" y="115"/>
                  <a:pt x="1184" y="355"/>
                </a:cubicBezTo>
                <a:cubicBezTo>
                  <a:pt x="1357" y="595"/>
                  <a:pt x="1779" y="1216"/>
                  <a:pt x="1936" y="1443"/>
                </a:cubicBezTo>
              </a:path>
            </a:pathLst>
          </a:custGeom>
          <a:noFill/>
          <a:ln w="254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48837" name="Line 5">
            <a:extLst>
              <a:ext uri="{FF2B5EF4-FFF2-40B4-BE49-F238E27FC236}">
                <a16:creationId xmlns:a16="http://schemas.microsoft.com/office/drawing/2014/main" id="{A0CB4DA8-054E-7908-E0BD-96B8B06B85AB}"/>
              </a:ext>
            </a:extLst>
          </p:cNvPr>
          <p:cNvSpPr>
            <a:spLocks noChangeShapeType="1"/>
          </p:cNvSpPr>
          <p:nvPr/>
        </p:nvSpPr>
        <p:spPr bwMode="auto">
          <a:xfrm flipH="1" flipV="1">
            <a:off x="2484438" y="1844675"/>
            <a:ext cx="63500" cy="43688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656394" name="Picture 10" descr="color circle">
            <a:extLst>
              <a:ext uri="{FF2B5EF4-FFF2-40B4-BE49-F238E27FC236}">
                <a16:creationId xmlns:a16="http://schemas.microsoft.com/office/drawing/2014/main" id="{29E3160F-5EA6-CF33-3822-1AC89C21167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429000"/>
            <a:ext cx="41275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9" name="Text Box 7">
            <a:extLst>
              <a:ext uri="{FF2B5EF4-FFF2-40B4-BE49-F238E27FC236}">
                <a16:creationId xmlns:a16="http://schemas.microsoft.com/office/drawing/2014/main" id="{2DAE3E30-616A-0E3E-BBF0-EF8D51ED4C8A}"/>
              </a:ext>
            </a:extLst>
          </p:cNvPr>
          <p:cNvSpPr txBox="1">
            <a:spLocks noChangeArrowheads="1"/>
          </p:cNvSpPr>
          <p:nvPr/>
        </p:nvSpPr>
        <p:spPr bwMode="auto">
          <a:xfrm>
            <a:off x="3557587" y="5567363"/>
            <a:ext cx="4464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342900" indent="-342900" eaLnBrk="0" hangingPunct="0">
              <a:defRPr sz="2400">
                <a:solidFill>
                  <a:schemeClr val="tx1"/>
                </a:solidFill>
                <a:latin typeface="Tahoma" panose="020B0604030504040204" pitchFamily="34" charset="0"/>
              </a:defRPr>
            </a:lvl1pPr>
            <a:lvl2pPr eaLnBrk="0" hangingPunct="0">
              <a:defRPr sz="2400">
                <a:solidFill>
                  <a:schemeClr val="tx1"/>
                </a:solidFill>
                <a:latin typeface="Tahoma" panose="020B0604030504040204" pitchFamily="34" charset="0"/>
              </a:defRPr>
            </a:lvl2pPr>
            <a:lvl3pPr eaLnBrk="0" hangingPunct="0">
              <a:defRPr sz="2400">
                <a:solidFill>
                  <a:schemeClr val="tx1"/>
                </a:solidFill>
                <a:latin typeface="Tahoma" panose="020B0604030504040204" pitchFamily="34" charset="0"/>
              </a:defRPr>
            </a:lvl3pPr>
            <a:lvl4pPr eaLnBrk="0" hangingPunct="0">
              <a:defRPr sz="2400">
                <a:solidFill>
                  <a:schemeClr val="tx1"/>
                </a:solidFill>
                <a:latin typeface="Tahoma" panose="020B0604030504040204" pitchFamily="34" charset="0"/>
              </a:defRPr>
            </a:lvl4pPr>
            <a:lvl5pPr eaLnBrk="0" hangingPunct="0">
              <a:defRPr sz="2400">
                <a:solidFill>
                  <a:schemeClr val="tx1"/>
                </a:solidFill>
                <a:latin typeface="Tahoma" panose="020B0604030504040204" pitchFamily="34" charset="0"/>
              </a:defRPr>
            </a:lvl5pPr>
            <a:lvl6pPr algn="ctr" eaLnBrk="0" fontAlgn="base" hangingPunct="0">
              <a:spcBef>
                <a:spcPct val="0"/>
              </a:spcBef>
              <a:spcAft>
                <a:spcPct val="0"/>
              </a:spcAft>
              <a:buChar char="•"/>
              <a:defRPr sz="2400">
                <a:solidFill>
                  <a:schemeClr val="tx1"/>
                </a:solidFill>
                <a:latin typeface="Tahoma" panose="020B0604030504040204" pitchFamily="34" charset="0"/>
              </a:defRPr>
            </a:lvl6pPr>
            <a:lvl7pPr algn="ctr" eaLnBrk="0" fontAlgn="base" hangingPunct="0">
              <a:spcBef>
                <a:spcPct val="0"/>
              </a:spcBef>
              <a:spcAft>
                <a:spcPct val="0"/>
              </a:spcAft>
              <a:buChar char="•"/>
              <a:defRPr sz="2400">
                <a:solidFill>
                  <a:schemeClr val="tx1"/>
                </a:solidFill>
                <a:latin typeface="Tahoma" panose="020B0604030504040204" pitchFamily="34" charset="0"/>
              </a:defRPr>
            </a:lvl7pPr>
            <a:lvl8pPr algn="ctr" eaLnBrk="0" fontAlgn="base" hangingPunct="0">
              <a:spcBef>
                <a:spcPct val="0"/>
              </a:spcBef>
              <a:spcAft>
                <a:spcPct val="0"/>
              </a:spcAft>
              <a:buChar char="•"/>
              <a:defRPr sz="2400">
                <a:solidFill>
                  <a:schemeClr val="tx1"/>
                </a:solidFill>
                <a:latin typeface="Tahoma" panose="020B0604030504040204" pitchFamily="34" charset="0"/>
              </a:defRPr>
            </a:lvl8pPr>
            <a:lvl9pPr algn="ctr" eaLnBrk="0" fontAlgn="base" hangingPunct="0">
              <a:spcBef>
                <a:spcPct val="0"/>
              </a:spcBef>
              <a:spcAft>
                <a:spcPct val="0"/>
              </a:spcAft>
              <a:buChar char="•"/>
              <a:defRPr sz="2400">
                <a:solidFill>
                  <a:schemeClr val="tx1"/>
                </a:solidFill>
                <a:latin typeface="Tahoma" panose="020B0604030504040204" pitchFamily="34" charset="0"/>
              </a:defRPr>
            </a:lvl9pPr>
          </a:lstStyle>
          <a:p>
            <a:pPr algn="l" eaLnBrk="1" hangingPunct="1">
              <a:spcBef>
                <a:spcPct val="50000"/>
              </a:spcBef>
              <a:buFontTx/>
              <a:buNone/>
            </a:pPr>
            <a:r>
              <a:rPr lang="de-DE" altLang="es-ES" sz="2500" dirty="0">
                <a:latin typeface="Georgia" panose="02040502050405020303" pitchFamily="18" charset="0"/>
                <a:ea typeface="ＭＳ Ｐゴシック" panose="020B0600070205080204" pitchFamily="34" charset="-128"/>
              </a:rPr>
              <a:t>	</a:t>
            </a:r>
            <a:r>
              <a:rPr lang="de-DE" altLang="es-ES" sz="2500" dirty="0" err="1">
                <a:latin typeface="+mj-lt"/>
                <a:ea typeface="ＭＳ Ｐゴシック" panose="020B0600070205080204" pitchFamily="34" charset="-128"/>
              </a:rPr>
              <a:t>What</a:t>
            </a:r>
            <a:r>
              <a:rPr lang="de-DE" altLang="es-ES" sz="2500" dirty="0">
                <a:latin typeface="+mj-lt"/>
                <a:ea typeface="ＭＳ Ｐゴシック" panose="020B0600070205080204" pitchFamily="34" charset="-128"/>
              </a:rPr>
              <a:t> </a:t>
            </a:r>
            <a:r>
              <a:rPr lang="de-DE" altLang="es-ES" sz="2500" dirty="0" err="1">
                <a:latin typeface="+mj-lt"/>
                <a:ea typeface="ＭＳ Ｐゴシック" panose="020B0600070205080204" pitchFamily="34" charset="-128"/>
              </a:rPr>
              <a:t>is</a:t>
            </a:r>
            <a:r>
              <a:rPr lang="de-DE" altLang="es-ES" sz="2500" dirty="0">
                <a:latin typeface="+mj-lt"/>
                <a:ea typeface="ＭＳ Ｐゴシック" panose="020B0600070205080204" pitchFamily="34" charset="-128"/>
              </a:rPr>
              <a:t> </a:t>
            </a:r>
            <a:r>
              <a:rPr lang="de-DE" altLang="es-ES" sz="2500" dirty="0" err="1">
                <a:latin typeface="+mj-lt"/>
                <a:ea typeface="ＭＳ Ｐゴシック" panose="020B0600070205080204" pitchFamily="34" charset="-128"/>
              </a:rPr>
              <a:t>the</a:t>
            </a:r>
            <a:r>
              <a:rPr lang="de-DE" altLang="es-ES" sz="2500" dirty="0">
                <a:latin typeface="+mj-lt"/>
                <a:ea typeface="ＭＳ Ｐゴシック" panose="020B0600070205080204" pitchFamily="34" charset="-128"/>
              </a:rPr>
              <a:t> </a:t>
            </a:r>
            <a:r>
              <a:rPr lang="de-DE" altLang="es-ES" sz="2500" dirty="0" err="1">
                <a:latin typeface="+mj-lt"/>
                <a:ea typeface="ＭＳ Ｐゴシック" panose="020B0600070205080204" pitchFamily="34" charset="-128"/>
              </a:rPr>
              <a:t>computational</a:t>
            </a:r>
            <a:r>
              <a:rPr lang="de-DE" altLang="es-ES" sz="2500" dirty="0">
                <a:latin typeface="+mj-lt"/>
                <a:ea typeface="ＭＳ Ｐゴシック" panose="020B0600070205080204" pitchFamily="34" charset="-128"/>
              </a:rPr>
              <a:t> </a:t>
            </a:r>
            <a:r>
              <a:rPr lang="de-DE" altLang="es-ES" sz="2500" dirty="0" err="1">
                <a:latin typeface="+mj-lt"/>
                <a:ea typeface="ＭＳ Ｐゴシック" panose="020B0600070205080204" pitchFamily="34" charset="-128"/>
              </a:rPr>
              <a:t>mechanism</a:t>
            </a:r>
            <a:r>
              <a:rPr lang="de-DE" altLang="es-ES" sz="2500" dirty="0">
                <a:latin typeface="+mj-lt"/>
                <a:ea typeface="ＭＳ Ｐゴシック" panose="020B0600070205080204" pitchFamily="34" charset="-128"/>
              </a:rPr>
              <a:t> </a:t>
            </a:r>
            <a:r>
              <a:rPr lang="de-DE" altLang="es-ES" sz="2500" dirty="0" err="1">
                <a:latin typeface="+mj-lt"/>
                <a:ea typeface="ＭＳ Ｐゴシック" panose="020B0600070205080204" pitchFamily="34" charset="-128"/>
              </a:rPr>
              <a:t>of</a:t>
            </a:r>
            <a:r>
              <a:rPr lang="de-DE" altLang="es-ES" sz="2500" dirty="0">
                <a:latin typeface="+mj-lt"/>
                <a:ea typeface="ＭＳ Ｐゴシック" panose="020B0600070205080204" pitchFamily="34" charset="-128"/>
              </a:rPr>
              <a:t> </a:t>
            </a:r>
            <a:r>
              <a:rPr lang="de-DE" altLang="es-ES" sz="2500" dirty="0" err="1">
                <a:latin typeface="+mj-lt"/>
                <a:ea typeface="ＭＳ Ｐゴシック" panose="020B0600070205080204" pitchFamily="34" charset="-128"/>
              </a:rPr>
              <a:t>combination</a:t>
            </a:r>
            <a:r>
              <a:rPr lang="de-DE" altLang="es-ES" sz="2500" dirty="0">
                <a:latin typeface="+mj-lt"/>
                <a:ea typeface="ＭＳ Ｐゴシック" panose="020B0600070205080204" pitchFamily="34" charset="-128"/>
              </a:rPr>
              <a:t>?</a:t>
            </a:r>
          </a:p>
        </p:txBody>
      </p:sp>
      <p:sp>
        <p:nvSpPr>
          <p:cNvPr id="248840" name="Rectangle 8">
            <a:extLst>
              <a:ext uri="{FF2B5EF4-FFF2-40B4-BE49-F238E27FC236}">
                <a16:creationId xmlns:a16="http://schemas.microsoft.com/office/drawing/2014/main" id="{85CB0B78-9205-4AE7-B741-9B50CA32B928}"/>
              </a:ext>
            </a:extLst>
          </p:cNvPr>
          <p:cNvSpPr>
            <a:spLocks noChangeArrowheads="1"/>
          </p:cNvSpPr>
          <p:nvPr/>
        </p:nvSpPr>
        <p:spPr bwMode="auto">
          <a:xfrm>
            <a:off x="3751263" y="1866900"/>
            <a:ext cx="49617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457200" eaLnBrk="0" hangingPunct="0">
              <a:tabLst>
                <a:tab pos="447675" algn="l"/>
              </a:tabLst>
              <a:defRPr sz="2400">
                <a:solidFill>
                  <a:schemeClr val="tx1"/>
                </a:solidFill>
                <a:latin typeface="Tahoma" panose="020B0604030504040204" pitchFamily="34" charset="0"/>
              </a:defRPr>
            </a:lvl1pPr>
            <a:lvl2pPr marL="914400" indent="-457200" eaLnBrk="0" hangingPunct="0">
              <a:tabLst>
                <a:tab pos="447675" algn="l"/>
              </a:tabLst>
              <a:defRPr sz="2400">
                <a:solidFill>
                  <a:schemeClr val="tx1"/>
                </a:solidFill>
                <a:latin typeface="Tahoma" panose="020B0604030504040204" pitchFamily="34" charset="0"/>
              </a:defRPr>
            </a:lvl2pPr>
            <a:lvl3pPr marL="1371600" indent="-457200" eaLnBrk="0" hangingPunct="0">
              <a:tabLst>
                <a:tab pos="447675" algn="l"/>
              </a:tabLst>
              <a:defRPr sz="2400">
                <a:solidFill>
                  <a:schemeClr val="tx1"/>
                </a:solidFill>
                <a:latin typeface="Tahoma" panose="020B0604030504040204" pitchFamily="34" charset="0"/>
              </a:defRPr>
            </a:lvl3pPr>
            <a:lvl4pPr marL="1828800" indent="-457200" eaLnBrk="0" hangingPunct="0">
              <a:tabLst>
                <a:tab pos="447675" algn="l"/>
              </a:tabLst>
              <a:defRPr sz="2400">
                <a:solidFill>
                  <a:schemeClr val="tx1"/>
                </a:solidFill>
                <a:latin typeface="Tahoma" panose="020B0604030504040204" pitchFamily="34" charset="0"/>
              </a:defRPr>
            </a:lvl4pPr>
            <a:lvl5pPr marL="2286000" indent="-457200" eaLnBrk="0" hangingPunct="0">
              <a:tabLst>
                <a:tab pos="447675" algn="l"/>
              </a:tabLst>
              <a:defRPr sz="2400">
                <a:solidFill>
                  <a:schemeClr val="tx1"/>
                </a:solidFill>
                <a:latin typeface="Tahoma" panose="020B0604030504040204" pitchFamily="34" charset="0"/>
              </a:defRPr>
            </a:lvl5pPr>
            <a:lvl6pPr marL="2743200" indent="-457200" algn="ctr" eaLnBrk="0" fontAlgn="base" hangingPunct="0">
              <a:spcBef>
                <a:spcPct val="0"/>
              </a:spcBef>
              <a:spcAft>
                <a:spcPct val="0"/>
              </a:spcAft>
              <a:buChar char="•"/>
              <a:tabLst>
                <a:tab pos="447675" algn="l"/>
              </a:tabLst>
              <a:defRPr sz="2400">
                <a:solidFill>
                  <a:schemeClr val="tx1"/>
                </a:solidFill>
                <a:latin typeface="Tahoma" panose="020B0604030504040204" pitchFamily="34" charset="0"/>
              </a:defRPr>
            </a:lvl6pPr>
            <a:lvl7pPr marL="3200400" indent="-457200" algn="ctr" eaLnBrk="0" fontAlgn="base" hangingPunct="0">
              <a:spcBef>
                <a:spcPct val="0"/>
              </a:spcBef>
              <a:spcAft>
                <a:spcPct val="0"/>
              </a:spcAft>
              <a:buChar char="•"/>
              <a:tabLst>
                <a:tab pos="447675" algn="l"/>
              </a:tabLst>
              <a:defRPr sz="2400">
                <a:solidFill>
                  <a:schemeClr val="tx1"/>
                </a:solidFill>
                <a:latin typeface="Tahoma" panose="020B0604030504040204" pitchFamily="34" charset="0"/>
              </a:defRPr>
            </a:lvl7pPr>
            <a:lvl8pPr marL="3657600" indent="-457200" algn="ctr" eaLnBrk="0" fontAlgn="base" hangingPunct="0">
              <a:spcBef>
                <a:spcPct val="0"/>
              </a:spcBef>
              <a:spcAft>
                <a:spcPct val="0"/>
              </a:spcAft>
              <a:buChar char="•"/>
              <a:tabLst>
                <a:tab pos="447675" algn="l"/>
              </a:tabLst>
              <a:defRPr sz="2400">
                <a:solidFill>
                  <a:schemeClr val="tx1"/>
                </a:solidFill>
                <a:latin typeface="Tahoma" panose="020B0604030504040204" pitchFamily="34" charset="0"/>
              </a:defRPr>
            </a:lvl8pPr>
            <a:lvl9pPr marL="4114800" indent="-457200" algn="ctr" eaLnBrk="0" fontAlgn="base" hangingPunct="0">
              <a:spcBef>
                <a:spcPct val="0"/>
              </a:spcBef>
              <a:spcAft>
                <a:spcPct val="0"/>
              </a:spcAft>
              <a:buChar char="•"/>
              <a:tabLst>
                <a:tab pos="447675" algn="l"/>
              </a:tabLst>
              <a:defRPr sz="2400">
                <a:solidFill>
                  <a:schemeClr val="tx1"/>
                </a:solidFill>
                <a:latin typeface="Tahoma" panose="020B0604030504040204" pitchFamily="34" charset="0"/>
              </a:defRPr>
            </a:lvl9pPr>
          </a:lstStyle>
          <a:p>
            <a:pPr algn="l" eaLnBrk="1" hangingPunct="1">
              <a:buFontTx/>
              <a:buNone/>
            </a:pPr>
            <a:r>
              <a:rPr lang="de-DE" altLang="es-ES" dirty="0" err="1">
                <a:latin typeface="+mj-lt"/>
              </a:rPr>
              <a:t>What</a:t>
            </a:r>
            <a:r>
              <a:rPr lang="de-DE" altLang="es-ES" dirty="0">
                <a:latin typeface="+mj-lt"/>
              </a:rPr>
              <a:t> </a:t>
            </a:r>
            <a:r>
              <a:rPr lang="de-DE" altLang="es-ES" dirty="0" err="1">
                <a:latin typeface="+mj-lt"/>
              </a:rPr>
              <a:t>is</a:t>
            </a:r>
            <a:r>
              <a:rPr lang="de-DE" altLang="es-ES" dirty="0">
                <a:latin typeface="+mj-lt"/>
              </a:rPr>
              <a:t> </a:t>
            </a:r>
            <a:r>
              <a:rPr lang="de-DE" altLang="es-ES" dirty="0" err="1">
                <a:latin typeface="+mj-lt"/>
              </a:rPr>
              <a:t>the</a:t>
            </a:r>
            <a:r>
              <a:rPr lang="de-DE" altLang="es-ES" dirty="0">
                <a:latin typeface="+mj-lt"/>
              </a:rPr>
              <a:t> </a:t>
            </a:r>
            <a:r>
              <a:rPr lang="de-DE" altLang="es-ES" dirty="0" err="1">
                <a:latin typeface="+mj-lt"/>
              </a:rPr>
              <a:t>color</a:t>
            </a:r>
            <a:r>
              <a:rPr lang="de-DE" altLang="es-ES" dirty="0">
                <a:latin typeface="+mj-lt"/>
              </a:rPr>
              <a:t> </a:t>
            </a:r>
            <a:r>
              <a:rPr lang="de-DE" altLang="es-ES" dirty="0" err="1">
                <a:latin typeface="+mj-lt"/>
              </a:rPr>
              <a:t>of</a:t>
            </a:r>
            <a:r>
              <a:rPr lang="de-DE" altLang="es-ES" dirty="0">
                <a:latin typeface="+mj-lt"/>
              </a:rPr>
              <a:t> a </a:t>
            </a:r>
            <a:r>
              <a:rPr lang="de-DE" altLang="es-ES" i="1" dirty="0" err="1">
                <a:latin typeface="+mj-lt"/>
              </a:rPr>
              <a:t>red</a:t>
            </a:r>
            <a:r>
              <a:rPr lang="de-DE" altLang="es-ES" i="1" dirty="0">
                <a:latin typeface="+mj-lt"/>
              </a:rPr>
              <a:t> </a:t>
            </a:r>
            <a:r>
              <a:rPr lang="de-DE" altLang="es-ES" i="1" dirty="0" err="1">
                <a:latin typeface="+mj-lt"/>
              </a:rPr>
              <a:t>nose</a:t>
            </a:r>
            <a:r>
              <a:rPr lang="de-DE" altLang="es-ES" i="1" dirty="0">
                <a:latin typeface="+mj-lt"/>
              </a:rPr>
              <a:t> </a:t>
            </a:r>
          </a:p>
          <a:p>
            <a:pPr algn="l" eaLnBrk="1" hangingPunct="1">
              <a:buFontTx/>
              <a:buNone/>
            </a:pPr>
            <a:r>
              <a:rPr lang="de-DE" altLang="es-ES" dirty="0">
                <a:latin typeface="+mj-lt"/>
              </a:rPr>
              <a:t>(</a:t>
            </a:r>
            <a:r>
              <a:rPr lang="de-DE" altLang="es-ES" i="1" dirty="0" err="1">
                <a:latin typeface="+mj-lt"/>
              </a:rPr>
              <a:t>red</a:t>
            </a:r>
            <a:r>
              <a:rPr lang="de-DE" altLang="es-ES" i="1" dirty="0">
                <a:latin typeface="+mj-lt"/>
              </a:rPr>
              <a:t> </a:t>
            </a:r>
            <a:r>
              <a:rPr lang="de-DE" altLang="es-ES" i="1" dirty="0" err="1">
                <a:latin typeface="+mj-lt"/>
              </a:rPr>
              <a:t>flag</a:t>
            </a:r>
            <a:r>
              <a:rPr lang="de-DE" altLang="es-ES" dirty="0">
                <a:latin typeface="+mj-lt"/>
              </a:rPr>
              <a:t>, </a:t>
            </a:r>
            <a:r>
              <a:rPr lang="de-DE" altLang="es-ES" i="1" dirty="0" err="1">
                <a:latin typeface="+mj-lt"/>
              </a:rPr>
              <a:t>red</a:t>
            </a:r>
            <a:r>
              <a:rPr lang="de-DE" altLang="es-ES" i="1" dirty="0">
                <a:latin typeface="+mj-lt"/>
              </a:rPr>
              <a:t> </a:t>
            </a:r>
            <a:r>
              <a:rPr lang="de-DE" altLang="es-ES" i="1" dirty="0" err="1">
                <a:latin typeface="+mj-lt"/>
              </a:rPr>
              <a:t>tomato</a:t>
            </a:r>
            <a:r>
              <a:rPr lang="de-DE" altLang="es-ES" dirty="0">
                <a:latin typeface="+mj-lt"/>
              </a:rPr>
              <a:t>)?</a:t>
            </a:r>
            <a:endParaRPr lang="en-US" altLang="es-ES" dirty="0">
              <a:latin typeface="+mj-lt"/>
            </a:endParaRPr>
          </a:p>
        </p:txBody>
      </p:sp>
      <p:grpSp>
        <p:nvGrpSpPr>
          <p:cNvPr id="248841" name="Group 9">
            <a:extLst>
              <a:ext uri="{FF2B5EF4-FFF2-40B4-BE49-F238E27FC236}">
                <a16:creationId xmlns:a16="http://schemas.microsoft.com/office/drawing/2014/main" id="{698303BC-B795-CE60-A54A-9DFD4A5DCEF2}"/>
              </a:ext>
            </a:extLst>
          </p:cNvPr>
          <p:cNvGrpSpPr>
            <a:grpSpLocks/>
          </p:cNvGrpSpPr>
          <p:nvPr/>
        </p:nvGrpSpPr>
        <p:grpSpPr bwMode="auto">
          <a:xfrm>
            <a:off x="2430463" y="3271836"/>
            <a:ext cx="3148013" cy="1549400"/>
            <a:chOff x="1531" y="2061"/>
            <a:chExt cx="1983" cy="976"/>
          </a:xfrm>
        </p:grpSpPr>
        <p:grpSp>
          <p:nvGrpSpPr>
            <p:cNvPr id="2" name="Group 6">
              <a:extLst>
                <a:ext uri="{FF2B5EF4-FFF2-40B4-BE49-F238E27FC236}">
                  <a16:creationId xmlns:a16="http://schemas.microsoft.com/office/drawing/2014/main" id="{523310FD-13C9-A06F-70F3-9436EA9BE6D5}"/>
                </a:ext>
              </a:extLst>
            </p:cNvPr>
            <p:cNvGrpSpPr>
              <a:grpSpLocks/>
            </p:cNvGrpSpPr>
            <p:nvPr/>
          </p:nvGrpSpPr>
          <p:grpSpPr bwMode="auto">
            <a:xfrm>
              <a:off x="1531" y="2115"/>
              <a:ext cx="669" cy="922"/>
              <a:chOff x="1449" y="1773"/>
              <a:chExt cx="669" cy="922"/>
            </a:xfrm>
          </p:grpSpPr>
          <p:sp>
            <p:nvSpPr>
              <p:cNvPr id="248843" name="Oval 7">
                <a:extLst>
                  <a:ext uri="{FF2B5EF4-FFF2-40B4-BE49-F238E27FC236}">
                    <a16:creationId xmlns:a16="http://schemas.microsoft.com/office/drawing/2014/main" id="{52AA07CE-959D-4015-3CA5-F40C100668F8}"/>
                  </a:ext>
                </a:extLst>
              </p:cNvPr>
              <p:cNvSpPr>
                <a:spLocks noChangeArrowheads="1"/>
              </p:cNvSpPr>
              <p:nvPr/>
            </p:nvSpPr>
            <p:spPr bwMode="auto">
              <a:xfrm>
                <a:off x="1460" y="2151"/>
                <a:ext cx="648" cy="176"/>
              </a:xfrm>
              <a:prstGeom prst="ellipse">
                <a:avLst/>
              </a:prstGeom>
              <a:solidFill>
                <a:schemeClr val="bg2">
                  <a:alpha val="47058"/>
                </a:schemeClr>
              </a:solidFill>
              <a:ln w="25400" algn="ctr">
                <a:solidFill>
                  <a:srgbClr val="000000"/>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spcBef>
                    <a:spcPct val="20000"/>
                  </a:spcBef>
                  <a:buFontTx/>
                  <a:buChar char="›"/>
                </a:pPr>
                <a:endParaRPr lang="en-US" altLang="es-ES" sz="2500">
                  <a:solidFill>
                    <a:schemeClr val="bg2"/>
                  </a:solidFill>
                  <a:latin typeface="Georgia" panose="02040502050405020303" pitchFamily="18" charset="0"/>
                  <a:ea typeface="ＭＳ Ｐゴシック" panose="020B0600070205080204" pitchFamily="34" charset="-128"/>
                </a:endParaRPr>
              </a:p>
            </p:txBody>
          </p:sp>
          <p:sp>
            <p:nvSpPr>
              <p:cNvPr id="248844" name="Freeform 8">
                <a:extLst>
                  <a:ext uri="{FF2B5EF4-FFF2-40B4-BE49-F238E27FC236}">
                    <a16:creationId xmlns:a16="http://schemas.microsoft.com/office/drawing/2014/main" id="{20476789-F4C9-8B1C-7E8D-2B1BD4A200F3}"/>
                  </a:ext>
                </a:extLst>
              </p:cNvPr>
              <p:cNvSpPr>
                <a:spLocks/>
              </p:cNvSpPr>
              <p:nvPr/>
            </p:nvSpPr>
            <p:spPr bwMode="auto">
              <a:xfrm>
                <a:off x="1449" y="1773"/>
                <a:ext cx="669" cy="914"/>
              </a:xfrm>
              <a:custGeom>
                <a:avLst/>
                <a:gdLst>
                  <a:gd name="T0" fmla="*/ 0 w 669"/>
                  <a:gd name="T1" fmla="*/ 465 h 914"/>
                  <a:gd name="T2" fmla="*/ 303 w 669"/>
                  <a:gd name="T3" fmla="*/ 0 h 914"/>
                  <a:gd name="T4" fmla="*/ 669 w 669"/>
                  <a:gd name="T5" fmla="*/ 474 h 914"/>
                  <a:gd name="T6" fmla="*/ 319 w 669"/>
                  <a:gd name="T7" fmla="*/ 914 h 914"/>
                  <a:gd name="T8" fmla="*/ 0 w 669"/>
                  <a:gd name="T9" fmla="*/ 465 h 914"/>
                  <a:gd name="T10" fmla="*/ 0 60000 65536"/>
                  <a:gd name="T11" fmla="*/ 0 60000 65536"/>
                  <a:gd name="T12" fmla="*/ 0 60000 65536"/>
                  <a:gd name="T13" fmla="*/ 0 60000 65536"/>
                  <a:gd name="T14" fmla="*/ 0 60000 65536"/>
                  <a:gd name="T15" fmla="*/ 0 w 669"/>
                  <a:gd name="T16" fmla="*/ 0 h 914"/>
                  <a:gd name="T17" fmla="*/ 669 w 669"/>
                  <a:gd name="T18" fmla="*/ 914 h 914"/>
                </a:gdLst>
                <a:ahLst/>
                <a:cxnLst>
                  <a:cxn ang="T10">
                    <a:pos x="T0" y="T1"/>
                  </a:cxn>
                  <a:cxn ang="T11">
                    <a:pos x="T2" y="T3"/>
                  </a:cxn>
                  <a:cxn ang="T12">
                    <a:pos x="T4" y="T5"/>
                  </a:cxn>
                  <a:cxn ang="T13">
                    <a:pos x="T6" y="T7"/>
                  </a:cxn>
                  <a:cxn ang="T14">
                    <a:pos x="T8" y="T9"/>
                  </a:cxn>
                </a:cxnLst>
                <a:rect l="T15" t="T16" r="T17" b="T18"/>
                <a:pathLst>
                  <a:path w="669" h="914">
                    <a:moveTo>
                      <a:pt x="0" y="465"/>
                    </a:moveTo>
                    <a:lnTo>
                      <a:pt x="303" y="0"/>
                    </a:lnTo>
                    <a:lnTo>
                      <a:pt x="669" y="474"/>
                    </a:lnTo>
                    <a:lnTo>
                      <a:pt x="319" y="914"/>
                    </a:lnTo>
                    <a:lnTo>
                      <a:pt x="0" y="465"/>
                    </a:lnTo>
                    <a:close/>
                  </a:path>
                </a:pathLst>
              </a:custGeom>
              <a:noFill/>
              <a:ln w="254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48845" name="Line 9">
                <a:extLst>
                  <a:ext uri="{FF2B5EF4-FFF2-40B4-BE49-F238E27FC236}">
                    <a16:creationId xmlns:a16="http://schemas.microsoft.com/office/drawing/2014/main" id="{50BD1A68-8899-2FAC-FA38-47AF31FEB943}"/>
                  </a:ext>
                </a:extLst>
              </p:cNvPr>
              <p:cNvSpPr>
                <a:spLocks noChangeShapeType="1"/>
              </p:cNvSpPr>
              <p:nvPr/>
            </p:nvSpPr>
            <p:spPr bwMode="auto">
              <a:xfrm>
                <a:off x="1756" y="1775"/>
                <a:ext cx="0" cy="9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48846" name="Text Box 14">
              <a:extLst>
                <a:ext uri="{FF2B5EF4-FFF2-40B4-BE49-F238E27FC236}">
                  <a16:creationId xmlns:a16="http://schemas.microsoft.com/office/drawing/2014/main" id="{1EE031F7-845C-08D5-8017-6B6C88EB6F15}"/>
                </a:ext>
              </a:extLst>
            </p:cNvPr>
            <p:cNvSpPr txBox="1">
              <a:spLocks noChangeArrowheads="1"/>
            </p:cNvSpPr>
            <p:nvPr/>
          </p:nvSpPr>
          <p:spPr bwMode="auto">
            <a:xfrm>
              <a:off x="1624" y="2061"/>
              <a:ext cx="18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eaLnBrk="0" hangingPunct="0">
                <a:tabLst>
                  <a:tab pos="447675" algn="l"/>
                </a:tabLst>
                <a:defRPr sz="2400">
                  <a:solidFill>
                    <a:schemeClr val="tx1"/>
                  </a:solidFill>
                  <a:latin typeface="Tahoma" panose="020B0604030504040204" pitchFamily="34" charset="0"/>
                </a:defRPr>
              </a:lvl1pPr>
              <a:lvl2pPr eaLnBrk="0" hangingPunct="0">
                <a:tabLst>
                  <a:tab pos="447675" algn="l"/>
                </a:tabLst>
                <a:defRPr sz="2400">
                  <a:solidFill>
                    <a:schemeClr val="tx1"/>
                  </a:solidFill>
                  <a:latin typeface="Tahoma" panose="020B0604030504040204" pitchFamily="34" charset="0"/>
                </a:defRPr>
              </a:lvl2pPr>
              <a:lvl3pPr eaLnBrk="0" hangingPunct="0">
                <a:tabLst>
                  <a:tab pos="447675" algn="l"/>
                </a:tabLst>
                <a:defRPr sz="2400">
                  <a:solidFill>
                    <a:schemeClr val="tx1"/>
                  </a:solidFill>
                  <a:latin typeface="Tahoma" panose="020B0604030504040204" pitchFamily="34" charset="0"/>
                </a:defRPr>
              </a:lvl3pPr>
              <a:lvl4pPr eaLnBrk="0" hangingPunct="0">
                <a:tabLst>
                  <a:tab pos="447675" algn="l"/>
                </a:tabLst>
                <a:defRPr sz="2400">
                  <a:solidFill>
                    <a:schemeClr val="tx1"/>
                  </a:solidFill>
                  <a:latin typeface="Tahoma" panose="020B0604030504040204" pitchFamily="34" charset="0"/>
                </a:defRPr>
              </a:lvl4pPr>
              <a:lvl5pPr eaLnBrk="0" hangingPunct="0">
                <a:tabLst>
                  <a:tab pos="447675" algn="l"/>
                </a:tabLst>
                <a:defRPr sz="2400">
                  <a:solidFill>
                    <a:schemeClr val="tx1"/>
                  </a:solidFill>
                  <a:latin typeface="Tahoma" panose="020B0604030504040204" pitchFamily="34" charset="0"/>
                </a:defRPr>
              </a:lvl5pPr>
              <a:lvl6pPr algn="ctr" eaLnBrk="0" fontAlgn="base" hangingPunct="0">
                <a:spcBef>
                  <a:spcPct val="0"/>
                </a:spcBef>
                <a:spcAft>
                  <a:spcPct val="0"/>
                </a:spcAft>
                <a:buChar char="•"/>
                <a:tabLst>
                  <a:tab pos="447675" algn="l"/>
                </a:tabLst>
                <a:defRPr sz="2400">
                  <a:solidFill>
                    <a:schemeClr val="tx1"/>
                  </a:solidFill>
                  <a:latin typeface="Tahoma" panose="020B0604030504040204" pitchFamily="34" charset="0"/>
                </a:defRPr>
              </a:lvl6pPr>
              <a:lvl7pPr algn="ctr" eaLnBrk="0" fontAlgn="base" hangingPunct="0">
                <a:spcBef>
                  <a:spcPct val="0"/>
                </a:spcBef>
                <a:spcAft>
                  <a:spcPct val="0"/>
                </a:spcAft>
                <a:buChar char="•"/>
                <a:tabLst>
                  <a:tab pos="447675" algn="l"/>
                </a:tabLst>
                <a:defRPr sz="2400">
                  <a:solidFill>
                    <a:schemeClr val="tx1"/>
                  </a:solidFill>
                  <a:latin typeface="Tahoma" panose="020B0604030504040204" pitchFamily="34" charset="0"/>
                </a:defRPr>
              </a:lvl7pPr>
              <a:lvl8pPr algn="ctr" eaLnBrk="0" fontAlgn="base" hangingPunct="0">
                <a:spcBef>
                  <a:spcPct val="0"/>
                </a:spcBef>
                <a:spcAft>
                  <a:spcPct val="0"/>
                </a:spcAft>
                <a:buChar char="•"/>
                <a:tabLst>
                  <a:tab pos="447675" algn="l"/>
                </a:tabLst>
                <a:defRPr sz="2400">
                  <a:solidFill>
                    <a:schemeClr val="tx1"/>
                  </a:solidFill>
                  <a:latin typeface="Tahoma" panose="020B0604030504040204" pitchFamily="34" charset="0"/>
                </a:defRPr>
              </a:lvl8pPr>
              <a:lvl9pPr algn="ctr" eaLnBrk="0" fontAlgn="base" hangingPunct="0">
                <a:spcBef>
                  <a:spcPct val="0"/>
                </a:spcBef>
                <a:spcAft>
                  <a:spcPct val="0"/>
                </a:spcAft>
                <a:buChar char="•"/>
                <a:tabLst>
                  <a:tab pos="447675" algn="l"/>
                </a:tabLst>
                <a:defRPr sz="2400">
                  <a:solidFill>
                    <a:schemeClr val="tx1"/>
                  </a:solidFill>
                  <a:latin typeface="Tahoma" panose="020B0604030504040204" pitchFamily="34" charset="0"/>
                </a:defRPr>
              </a:lvl9pPr>
            </a:lstStyle>
            <a:p>
              <a:pPr eaLnBrk="1" hangingPunct="1">
                <a:spcBef>
                  <a:spcPct val="50000"/>
                </a:spcBef>
                <a:buFontTx/>
                <a:buNone/>
              </a:pPr>
              <a:r>
                <a:rPr lang="nl-NL" altLang="es-ES" sz="2000" dirty="0">
                  <a:solidFill>
                    <a:srgbClr val="C00000"/>
                  </a:solidFill>
                  <a:latin typeface="+mj-lt"/>
                </a:rPr>
                <a:t>skin  colors</a:t>
              </a:r>
              <a:endParaRPr lang="en-US" altLang="es-ES" sz="2000" dirty="0">
                <a:solidFill>
                  <a:srgbClr val="C00000"/>
                </a:solidFill>
                <a:latin typeface="+mj-lt"/>
              </a:endParaRPr>
            </a:p>
          </p:txBody>
        </p:sp>
      </p:grpSp>
      <p:sp>
        <p:nvSpPr>
          <p:cNvPr id="3" name="Foliennummernplatzhalter 3">
            <a:extLst>
              <a:ext uri="{FF2B5EF4-FFF2-40B4-BE49-F238E27FC236}">
                <a16:creationId xmlns:a16="http://schemas.microsoft.com/office/drawing/2014/main" id="{FDAA8B3D-1D14-B696-EDD0-A84A733D811C}"/>
              </a:ext>
            </a:extLst>
          </p:cNvPr>
          <p:cNvSpPr txBox="1">
            <a:spLocks/>
          </p:cNvSpPr>
          <p:nvPr/>
        </p:nvSpPr>
        <p:spPr>
          <a:xfrm>
            <a:off x="8229600" y="5787517"/>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34</a:t>
            </a:fld>
            <a:endParaRPr lang="en-US" sz="2000" dirty="0">
              <a:solidFill>
                <a:schemeClr val="bg1"/>
              </a:solidFill>
            </a:endParaRPr>
          </a:p>
        </p:txBody>
      </p:sp>
    </p:spTree>
    <p:extLst>
      <p:ext uri="{BB962C8B-B14F-4D97-AF65-F5344CB8AC3E}">
        <p14:creationId xmlns:p14="http://schemas.microsoft.com/office/powerpoint/2010/main" val="1438036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88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88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88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9" grpId="0"/>
      <p:bldP spid="2488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a:extLst>
              <a:ext uri="{FF2B5EF4-FFF2-40B4-BE49-F238E27FC236}">
                <a16:creationId xmlns:a16="http://schemas.microsoft.com/office/drawing/2014/main" id="{53D39D68-374F-FE85-99B4-B365B4994972}"/>
              </a:ext>
            </a:extLst>
          </p:cNvPr>
          <p:cNvSpPr>
            <a:spLocks noGrp="1" noChangeArrowheads="1"/>
          </p:cNvSpPr>
          <p:nvPr>
            <p:ph type="title"/>
          </p:nvPr>
        </p:nvSpPr>
        <p:spPr>
          <a:xfrm>
            <a:off x="599930" y="603647"/>
            <a:ext cx="8074025" cy="525463"/>
          </a:xfrm>
        </p:spPr>
        <p:txBody>
          <a:bodyPr>
            <a:normAutofit fontScale="90000"/>
          </a:bodyPr>
          <a:lstStyle/>
          <a:p>
            <a:r>
              <a:rPr lang="en-GB" altLang="es-ES" dirty="0">
                <a:solidFill>
                  <a:srgbClr val="C00000"/>
                </a:solidFill>
              </a:rPr>
              <a:t>Typicality and the conjunction effect</a:t>
            </a:r>
            <a:endParaRPr lang="de-DE" altLang="es-ES" dirty="0">
              <a:solidFill>
                <a:srgbClr val="C00000"/>
              </a:solidFill>
            </a:endParaRPr>
          </a:p>
        </p:txBody>
      </p:sp>
      <p:sp>
        <p:nvSpPr>
          <p:cNvPr id="845827" name="Rectangle 3">
            <a:extLst>
              <a:ext uri="{FF2B5EF4-FFF2-40B4-BE49-F238E27FC236}">
                <a16:creationId xmlns:a16="http://schemas.microsoft.com/office/drawing/2014/main" id="{B2A57D04-1A92-9B47-178B-22896871FD60}"/>
              </a:ext>
            </a:extLst>
          </p:cNvPr>
          <p:cNvSpPr>
            <a:spLocks noGrp="1" noChangeArrowheads="1"/>
          </p:cNvSpPr>
          <p:nvPr>
            <p:ph type="body" idx="1"/>
          </p:nvPr>
        </p:nvSpPr>
        <p:spPr>
          <a:xfrm>
            <a:off x="500063" y="1447800"/>
            <a:ext cx="7810068" cy="5105400"/>
          </a:xfrm>
        </p:spPr>
        <p:txBody>
          <a:bodyPr>
            <a:normAutofit lnSpcReduction="10000"/>
          </a:bodyPr>
          <a:lstStyle/>
          <a:p>
            <a:r>
              <a:rPr lang="en-GB" altLang="es-ES" sz="2400" dirty="0"/>
              <a:t>x=</a:t>
            </a:r>
            <a:r>
              <a:rPr lang="en-GB" altLang="es-ES" sz="2400" i="1" dirty="0"/>
              <a:t>guppy</a:t>
            </a:r>
            <a:r>
              <a:rPr lang="en-GB" altLang="es-ES" sz="2400" dirty="0"/>
              <a:t> is a </a:t>
            </a:r>
            <a:r>
              <a:rPr lang="en-GB" altLang="es-ES" sz="2400" dirty="0" err="1"/>
              <a:t>poorish</a:t>
            </a:r>
            <a:r>
              <a:rPr lang="en-GB" altLang="es-ES" sz="2400" dirty="0"/>
              <a:t> example of a </a:t>
            </a:r>
            <a:r>
              <a:rPr lang="en-GB" altLang="es-ES" sz="2400" i="1" dirty="0"/>
              <a:t>fish </a:t>
            </a:r>
            <a:r>
              <a:rPr lang="en-GB" altLang="es-ES" sz="2400" dirty="0"/>
              <a:t>(</a:t>
            </a:r>
            <a:r>
              <a:rPr lang="en-GB" altLang="es-ES" sz="2400" i="1" dirty="0"/>
              <a:t>B</a:t>
            </a:r>
            <a:r>
              <a:rPr lang="en-GB" altLang="es-ES" sz="2400" dirty="0"/>
              <a:t>), and a </a:t>
            </a:r>
            <a:r>
              <a:rPr lang="en-GB" altLang="es-ES" sz="2400" dirty="0" err="1"/>
              <a:t>poorish</a:t>
            </a:r>
            <a:r>
              <a:rPr lang="en-GB" altLang="es-ES" sz="2400" dirty="0"/>
              <a:t> example of a </a:t>
            </a:r>
            <a:r>
              <a:rPr lang="en-GB" altLang="es-ES" sz="2400" i="1" dirty="0"/>
              <a:t>pet </a:t>
            </a:r>
            <a:r>
              <a:rPr lang="en-GB" altLang="es-ES" sz="2400" dirty="0"/>
              <a:t>(</a:t>
            </a:r>
            <a:r>
              <a:rPr lang="en-GB" altLang="es-ES" sz="2400" i="1" dirty="0"/>
              <a:t>A</a:t>
            </a:r>
            <a:r>
              <a:rPr lang="en-GB" altLang="es-ES" sz="2400" dirty="0"/>
              <a:t>*), but it's quite a good example of a </a:t>
            </a:r>
            <a:r>
              <a:rPr lang="en-GB" altLang="es-ES" sz="2400" i="1" dirty="0"/>
              <a:t>pet fish</a:t>
            </a:r>
            <a:r>
              <a:rPr lang="en-GB" altLang="es-ES" sz="2400" dirty="0"/>
              <a:t> (</a:t>
            </a:r>
            <a:r>
              <a:rPr lang="en-GB" altLang="es-ES" i="1" dirty="0"/>
              <a:t>A*</a:t>
            </a:r>
            <a:r>
              <a:rPr lang="en-GB" altLang="es-ES" dirty="0"/>
              <a:t>&amp;</a:t>
            </a:r>
            <a:r>
              <a:rPr lang="en-GB" altLang="es-ES" i="1" dirty="0"/>
              <a:t>B</a:t>
            </a:r>
            <a:r>
              <a:rPr lang="en-GB" altLang="es-ES" dirty="0"/>
              <a:t>)</a:t>
            </a:r>
            <a:endParaRPr lang="en-GB" altLang="es-ES" sz="2400" dirty="0"/>
          </a:p>
          <a:p>
            <a:pPr lvl="1">
              <a:lnSpc>
                <a:spcPct val="110000"/>
              </a:lnSpc>
            </a:pPr>
            <a:r>
              <a:rPr lang="en-GB" altLang="es-ES" sz="2400" dirty="0"/>
              <a:t>c</a:t>
            </a:r>
            <a:r>
              <a:rPr lang="en-GB" altLang="es-ES" sz="2400" baseline="-25000" dirty="0"/>
              <a:t>x</a:t>
            </a:r>
            <a:r>
              <a:rPr lang="en-GB" altLang="es-ES" sz="2400" dirty="0"/>
              <a:t>(</a:t>
            </a:r>
            <a:r>
              <a:rPr lang="en-GB" altLang="es-ES" sz="2400" i="1" dirty="0"/>
              <a:t>A*</a:t>
            </a:r>
            <a:r>
              <a:rPr lang="en-GB" altLang="es-ES" sz="2400" dirty="0"/>
              <a:t>&amp;</a:t>
            </a:r>
            <a:r>
              <a:rPr lang="en-GB" altLang="es-ES" sz="2400" i="1" dirty="0"/>
              <a:t>B</a:t>
            </a:r>
            <a:r>
              <a:rPr lang="en-GB" altLang="es-ES" sz="2400" dirty="0"/>
              <a:t>) –</a:t>
            </a:r>
            <a:r>
              <a:rPr lang="en-GB" altLang="es-ES" sz="2400" dirty="0">
                <a:solidFill>
                  <a:schemeClr val="accent2"/>
                </a:solidFill>
              </a:rPr>
              <a:t> </a:t>
            </a:r>
            <a:r>
              <a:rPr lang="en-GB" altLang="es-ES" sz="2400" dirty="0"/>
              <a:t>c</a:t>
            </a:r>
            <a:r>
              <a:rPr lang="en-GB" altLang="es-ES" sz="2400" baseline="-25000" dirty="0"/>
              <a:t>x</a:t>
            </a:r>
            <a:r>
              <a:rPr lang="en-GB" altLang="es-ES" sz="2400" dirty="0"/>
              <a:t>(</a:t>
            </a:r>
            <a:r>
              <a:rPr lang="en-GB" altLang="es-ES" sz="2400" i="1" dirty="0"/>
              <a:t>B</a:t>
            </a:r>
            <a:r>
              <a:rPr lang="en-GB" altLang="es-ES" sz="2400" dirty="0"/>
              <a:t>) &gt; 0</a:t>
            </a:r>
          </a:p>
          <a:p>
            <a:pPr lvl="1">
              <a:lnSpc>
                <a:spcPct val="110000"/>
              </a:lnSpc>
              <a:buFont typeface="Times" panose="02020603050405020304" pitchFamily="18" charset="0"/>
              <a:buNone/>
            </a:pPr>
            <a:endParaRPr lang="en-GB" altLang="es-ES" sz="1000" dirty="0">
              <a:solidFill>
                <a:schemeClr val="accent2"/>
              </a:solidFill>
            </a:endParaRPr>
          </a:p>
          <a:p>
            <a:r>
              <a:rPr lang="en-GB" altLang="es-ES" sz="2400" dirty="0"/>
              <a:t>In case of "incompatible conjunctions" such as </a:t>
            </a:r>
            <a:r>
              <a:rPr lang="en-GB" altLang="es-ES" sz="2400" i="1" dirty="0"/>
              <a:t>pet fish</a:t>
            </a:r>
            <a:r>
              <a:rPr lang="en-GB" altLang="es-ES" sz="2400" dirty="0"/>
              <a:t> or </a:t>
            </a:r>
            <a:r>
              <a:rPr lang="en-GB" altLang="es-ES" sz="2400" i="1" dirty="0"/>
              <a:t>striped apple</a:t>
            </a:r>
            <a:r>
              <a:rPr lang="en-GB" altLang="es-ES" sz="2400" dirty="0"/>
              <a:t> the conjunction effect is greater than in "compatible conjunctions</a:t>
            </a:r>
            <a:r>
              <a:rPr lang="en-GB" altLang="es-ES" sz="2400" i="1" dirty="0"/>
              <a:t>“</a:t>
            </a:r>
            <a:r>
              <a:rPr lang="en-GB" altLang="es-ES" sz="2400" dirty="0"/>
              <a:t> (</a:t>
            </a:r>
            <a:r>
              <a:rPr lang="en-GB" altLang="es-ES" sz="2400" i="1" dirty="0"/>
              <a:t>red apple</a:t>
            </a:r>
            <a:r>
              <a:rPr lang="en-GB" altLang="es-ES" sz="2400" dirty="0"/>
              <a:t>). </a:t>
            </a:r>
          </a:p>
          <a:p>
            <a:pPr lvl="1">
              <a:lnSpc>
                <a:spcPct val="110000"/>
              </a:lnSpc>
            </a:pPr>
            <a:r>
              <a:rPr lang="en-GB" altLang="es-ES" sz="2400" dirty="0"/>
              <a:t>c</a:t>
            </a:r>
            <a:r>
              <a:rPr lang="en-GB" altLang="es-ES" sz="2400" baseline="-25000" dirty="0"/>
              <a:t>x</a:t>
            </a:r>
            <a:r>
              <a:rPr lang="en-GB" altLang="es-ES" sz="2400" dirty="0"/>
              <a:t>(</a:t>
            </a:r>
            <a:r>
              <a:rPr lang="en-GB" altLang="es-ES" sz="2400" i="1" dirty="0"/>
              <a:t>A</a:t>
            </a:r>
            <a:r>
              <a:rPr lang="en-GB" altLang="es-ES" sz="2400" dirty="0"/>
              <a:t>*</a:t>
            </a:r>
            <a:r>
              <a:rPr lang="en-GB" altLang="es-ES" sz="2400" i="1" dirty="0"/>
              <a:t> </a:t>
            </a:r>
            <a:r>
              <a:rPr lang="en-GB" altLang="es-ES" sz="2400" dirty="0"/>
              <a:t>&amp; </a:t>
            </a:r>
            <a:r>
              <a:rPr lang="en-GB" altLang="es-ES" sz="2400" i="1" dirty="0"/>
              <a:t>B</a:t>
            </a:r>
            <a:r>
              <a:rPr lang="en-GB" altLang="es-ES" sz="2400" dirty="0"/>
              <a:t>) – c</a:t>
            </a:r>
            <a:r>
              <a:rPr lang="en-GB" altLang="es-ES" sz="2400" baseline="-25000" dirty="0"/>
              <a:t>x</a:t>
            </a:r>
            <a:r>
              <a:rPr lang="en-GB" altLang="es-ES" sz="2400" dirty="0"/>
              <a:t>(</a:t>
            </a:r>
            <a:r>
              <a:rPr lang="en-GB" altLang="es-ES" sz="2400" i="1" dirty="0"/>
              <a:t>B </a:t>
            </a:r>
            <a:r>
              <a:rPr lang="en-GB" altLang="es-ES" sz="2400" dirty="0"/>
              <a:t>) &gt; c</a:t>
            </a:r>
            <a:r>
              <a:rPr lang="en-GB" altLang="es-ES" sz="2400" baseline="-25000" dirty="0"/>
              <a:t>x</a:t>
            </a:r>
            <a:r>
              <a:rPr lang="en-GB" altLang="es-ES" sz="2400" dirty="0"/>
              <a:t>(</a:t>
            </a:r>
            <a:r>
              <a:rPr lang="en-GB" altLang="es-ES" sz="2400" i="1" dirty="0"/>
              <a:t>A </a:t>
            </a:r>
            <a:r>
              <a:rPr lang="en-GB" altLang="es-ES" sz="2400" dirty="0"/>
              <a:t>&amp; </a:t>
            </a:r>
            <a:r>
              <a:rPr lang="en-GB" altLang="es-ES" sz="2400" i="1" dirty="0"/>
              <a:t>B</a:t>
            </a:r>
            <a:r>
              <a:rPr lang="en-GB" altLang="es-ES" sz="2400" dirty="0"/>
              <a:t>) – c</a:t>
            </a:r>
            <a:r>
              <a:rPr lang="en-GB" altLang="es-ES" sz="2400" baseline="-25000" dirty="0"/>
              <a:t>x</a:t>
            </a:r>
            <a:r>
              <a:rPr lang="en-GB" altLang="es-ES" sz="2400" dirty="0"/>
              <a:t>(</a:t>
            </a:r>
            <a:r>
              <a:rPr lang="en-GB" altLang="es-ES" sz="2400" i="1" dirty="0"/>
              <a:t>B</a:t>
            </a:r>
            <a:r>
              <a:rPr lang="en-GB" altLang="es-ES" sz="2400" dirty="0"/>
              <a:t>)</a:t>
            </a:r>
          </a:p>
          <a:p>
            <a:pPr lvl="1">
              <a:lnSpc>
                <a:spcPct val="110000"/>
              </a:lnSpc>
              <a:buFont typeface="Times" panose="02020603050405020304" pitchFamily="18" charset="0"/>
              <a:buNone/>
            </a:pPr>
            <a:r>
              <a:rPr lang="en-GB" altLang="es-ES" sz="2400" dirty="0"/>
              <a:t>(if </a:t>
            </a:r>
            <a:r>
              <a:rPr lang="en-GB" altLang="es-ES" sz="2400" i="1" dirty="0"/>
              <a:t>A</a:t>
            </a:r>
            <a:r>
              <a:rPr lang="en-GB" altLang="es-ES" sz="2400" dirty="0"/>
              <a:t> invites </a:t>
            </a:r>
            <a:r>
              <a:rPr lang="en-GB" altLang="es-ES" sz="2400" i="1" dirty="0"/>
              <a:t>B</a:t>
            </a:r>
            <a:r>
              <a:rPr lang="en-GB" altLang="es-ES" sz="2400" dirty="0"/>
              <a:t> but </a:t>
            </a:r>
            <a:r>
              <a:rPr lang="en-GB" altLang="es-ES" sz="2400" i="1" dirty="0"/>
              <a:t>A</a:t>
            </a:r>
            <a:r>
              <a:rPr lang="en-GB" altLang="es-ES" sz="2400" dirty="0"/>
              <a:t>* does not invite </a:t>
            </a:r>
            <a:r>
              <a:rPr lang="en-GB" altLang="es-ES" sz="2400" i="1" dirty="0"/>
              <a:t>B</a:t>
            </a:r>
            <a:r>
              <a:rPr lang="en-GB" altLang="es-ES" sz="2400" dirty="0"/>
              <a:t>)</a:t>
            </a:r>
            <a:br>
              <a:rPr lang="en-GB" altLang="es-ES" sz="2400" dirty="0"/>
            </a:br>
            <a:endParaRPr lang="en-GB" altLang="es-ES" sz="800" dirty="0"/>
          </a:p>
          <a:p>
            <a:r>
              <a:rPr lang="en-GB" altLang="es-ES" dirty="0"/>
              <a:t>Do not treat the phenomenon as superposition (sum) but as a kind of multiplication (tensor product)</a:t>
            </a:r>
          </a:p>
        </p:txBody>
      </p:sp>
      <p:sp>
        <p:nvSpPr>
          <p:cNvPr id="4" name="Tijdelijke aanduiding voor dianummer 2">
            <a:extLst>
              <a:ext uri="{FF2B5EF4-FFF2-40B4-BE49-F238E27FC236}">
                <a16:creationId xmlns:a16="http://schemas.microsoft.com/office/drawing/2014/main" id="{BF93771C-34BE-6FF1-E52E-ACD082A74EDC}"/>
              </a:ext>
            </a:extLst>
          </p:cNvPr>
          <p:cNvSpPr txBox="1">
            <a:spLocks noGrp="1"/>
          </p:cNvSpPr>
          <p:nvPr/>
        </p:nvSpPr>
        <p:spPr bwMode="auto">
          <a:xfrm>
            <a:off x="8153400" y="5742384"/>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35</a:t>
            </a:fld>
            <a:endParaRPr lang="en-US" altLang="es-ES" sz="1800" dirty="0">
              <a:solidFill>
                <a:schemeClr val="bg1"/>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458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582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4582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4582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582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58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6">
            <a:extLst>
              <a:ext uri="{FF2B5EF4-FFF2-40B4-BE49-F238E27FC236}">
                <a16:creationId xmlns:a16="http://schemas.microsoft.com/office/drawing/2014/main" id="{C39FA7D4-1EDF-76C5-8C4F-2BCBCCF649DF}"/>
              </a:ext>
            </a:extLst>
          </p:cNvPr>
          <p:cNvSpPr>
            <a:spLocks noGrp="1"/>
          </p:cNvSpPr>
          <p:nvPr>
            <p:ph type="sldNum" sz="quarter" idx="11"/>
          </p:nvPr>
        </p:nvSpPr>
        <p:spPr/>
        <p:txBody>
          <a:bodyPr/>
          <a:lstStyle/>
          <a:p>
            <a:r>
              <a:rPr lang="en-US" altLang="es-ES"/>
              <a:t> | </a:t>
            </a:r>
            <a:fld id="{AF9BC995-8872-4CCA-BF00-BA1E6FD91416}" type="slidenum">
              <a:rPr lang="en-US" altLang="es-ES"/>
              <a:pPr/>
              <a:t>36</a:t>
            </a:fld>
            <a:endParaRPr lang="en-US" altLang="es-ES"/>
          </a:p>
        </p:txBody>
      </p:sp>
      <p:sp>
        <p:nvSpPr>
          <p:cNvPr id="849922" name="Rectangle 2">
            <a:extLst>
              <a:ext uri="{FF2B5EF4-FFF2-40B4-BE49-F238E27FC236}">
                <a16:creationId xmlns:a16="http://schemas.microsoft.com/office/drawing/2014/main" id="{32524D5A-77A6-ED3D-F9DC-EB3A1922837A}"/>
              </a:ext>
            </a:extLst>
          </p:cNvPr>
          <p:cNvSpPr>
            <a:spLocks noGrp="1" noChangeArrowheads="1"/>
          </p:cNvSpPr>
          <p:nvPr>
            <p:ph type="title"/>
          </p:nvPr>
        </p:nvSpPr>
        <p:spPr>
          <a:xfrm>
            <a:off x="914400" y="217487"/>
            <a:ext cx="6839744" cy="792163"/>
          </a:xfrm>
        </p:spPr>
        <p:txBody>
          <a:bodyPr>
            <a:normAutofit/>
          </a:bodyPr>
          <a:lstStyle/>
          <a:p>
            <a:r>
              <a:rPr lang="de-DE" altLang="es-ES" dirty="0" err="1">
                <a:solidFill>
                  <a:srgbClr val="C00000"/>
                </a:solidFill>
              </a:rPr>
              <a:t>Typicality</a:t>
            </a:r>
            <a:r>
              <a:rPr lang="de-DE" altLang="es-ES" dirty="0">
                <a:solidFill>
                  <a:srgbClr val="C00000"/>
                </a:solidFill>
              </a:rPr>
              <a:t> </a:t>
            </a:r>
            <a:r>
              <a:rPr lang="de-DE" altLang="es-ES" dirty="0" err="1">
                <a:solidFill>
                  <a:srgbClr val="C00000"/>
                </a:solidFill>
              </a:rPr>
              <a:t>of</a:t>
            </a:r>
            <a:r>
              <a:rPr lang="de-DE" altLang="es-ES" dirty="0">
                <a:solidFill>
                  <a:srgbClr val="C00000"/>
                </a:solidFill>
              </a:rPr>
              <a:t> </a:t>
            </a:r>
            <a:r>
              <a:rPr lang="de-DE" altLang="es-ES" dirty="0" err="1">
                <a:solidFill>
                  <a:srgbClr val="C00000"/>
                </a:solidFill>
              </a:rPr>
              <a:t>Conjoined</a:t>
            </a:r>
            <a:r>
              <a:rPr lang="de-DE" altLang="es-ES" dirty="0">
                <a:solidFill>
                  <a:srgbClr val="C00000"/>
                </a:solidFill>
              </a:rPr>
              <a:t> </a:t>
            </a:r>
            <a:r>
              <a:rPr lang="de-DE" altLang="es-ES" dirty="0" err="1">
                <a:solidFill>
                  <a:srgbClr val="C00000"/>
                </a:solidFill>
              </a:rPr>
              <a:t>Concepts</a:t>
            </a:r>
            <a:endParaRPr lang="de-DE" altLang="es-ES" dirty="0">
              <a:solidFill>
                <a:srgbClr val="C00000"/>
              </a:solidFill>
            </a:endParaRPr>
          </a:p>
        </p:txBody>
      </p:sp>
      <mc:AlternateContent xmlns:mc="http://schemas.openxmlformats.org/markup-compatibility/2006" xmlns:a14="http://schemas.microsoft.com/office/drawing/2010/main">
        <mc:Choice Requires="a14">
          <p:sp>
            <p:nvSpPr>
              <p:cNvPr id="849923" name="Rectangle 3">
                <a:extLst>
                  <a:ext uri="{FF2B5EF4-FFF2-40B4-BE49-F238E27FC236}">
                    <a16:creationId xmlns:a16="http://schemas.microsoft.com/office/drawing/2014/main" id="{D68D2A48-D2BF-8424-5DD4-4D8BFFD57ABF}"/>
                  </a:ext>
                </a:extLst>
              </p:cNvPr>
              <p:cNvSpPr>
                <a:spLocks noGrp="1" noChangeArrowheads="1"/>
              </p:cNvSpPr>
              <p:nvPr>
                <p:ph type="body" sz="half" idx="1"/>
              </p:nvPr>
            </p:nvSpPr>
            <p:spPr>
              <a:xfrm>
                <a:off x="611187" y="1227136"/>
                <a:ext cx="8078788" cy="5413376"/>
              </a:xfrm>
            </p:spPr>
            <p:txBody>
              <a:bodyPr>
                <a:normAutofit/>
              </a:bodyPr>
              <a:lstStyle/>
              <a:p>
                <a:pPr marL="533400" indent="-533400">
                  <a:lnSpc>
                    <a:spcPct val="110000"/>
                  </a:lnSpc>
                  <a:spcBef>
                    <a:spcPct val="40000"/>
                  </a:spcBef>
                  <a:spcAft>
                    <a:spcPct val="20000"/>
                  </a:spcAft>
                  <a:buFontTx/>
                  <a:buNone/>
                </a:pPr>
                <a:r>
                  <a:rPr lang="en-GB" altLang="es-ES" sz="2400" dirty="0"/>
                  <a:t>For conjoined concepts </a:t>
                </a:r>
                <a:r>
                  <a:rPr lang="en-GB" altLang="es-ES" sz="2400" i="1" dirty="0"/>
                  <a:t>A</a:t>
                </a:r>
                <a:r>
                  <a:rPr lang="en-GB" altLang="es-ES" sz="2400" dirty="0"/>
                  <a:t> </a:t>
                </a:r>
                <a:r>
                  <a:rPr lang="en-GB" altLang="es-ES" sz="2400" dirty="0">
                    <a:sym typeface="Symbol" panose="05050102010706020507" pitchFamily="18" charset="2"/>
                  </a:rPr>
                  <a:t>&amp;</a:t>
                </a:r>
                <a:r>
                  <a:rPr lang="en-GB" altLang="es-ES" sz="2400" dirty="0"/>
                  <a:t> </a:t>
                </a:r>
                <a:r>
                  <a:rPr lang="en-GB" altLang="es-ES" sz="2400" i="1" dirty="0"/>
                  <a:t>B </a:t>
                </a:r>
                <a:r>
                  <a:rPr lang="en-GB" altLang="es-ES" sz="2400" dirty="0"/>
                  <a:t> perform the following steps:</a:t>
                </a:r>
              </a:p>
              <a:p>
                <a:pPr marL="533400" indent="-533400">
                  <a:lnSpc>
                    <a:spcPct val="110000"/>
                  </a:lnSpc>
                  <a:spcBef>
                    <a:spcPct val="40000"/>
                  </a:spcBef>
                  <a:spcAft>
                    <a:spcPct val="20000"/>
                  </a:spcAft>
                  <a:buClrTx/>
                  <a:buFont typeface="Wingdings" panose="05000000000000000000" pitchFamily="2" charset="2"/>
                  <a:buAutoNum type="arabicPeriod"/>
                </a:pPr>
                <a:r>
                  <a:rPr lang="en-GB" altLang="es-ES" sz="2400" dirty="0"/>
                  <a:t>Build the corresponding vectors </a:t>
                </a:r>
                <a14:m>
                  <m:oMath xmlns:m="http://schemas.openxmlformats.org/officeDocument/2006/math">
                    <m:acc>
                      <m:accPr>
                        <m:chr m:val="⃗"/>
                        <m:ctrlPr>
                          <a:rPr lang="es-ES" i="1">
                            <a:solidFill>
                              <a:srgbClr val="000000"/>
                            </a:solidFill>
                            <a:latin typeface="Cambria Math" panose="02040503050406030204" pitchFamily="18" charset="0"/>
                          </a:rPr>
                        </m:ctrlPr>
                      </m:accPr>
                      <m:e>
                        <m:r>
                          <a:rPr lang="es-ES" i="1">
                            <a:solidFill>
                              <a:srgbClr val="000000"/>
                            </a:solidFill>
                            <a:latin typeface="Cambria Math" panose="02040503050406030204" pitchFamily="18" charset="0"/>
                          </a:rPr>
                          <m:t>𝑎</m:t>
                        </m:r>
                      </m:e>
                    </m:acc>
                    <m:r>
                      <a:rPr lang="es-ES" i="1">
                        <a:solidFill>
                          <a:srgbClr val="000000"/>
                        </a:solidFill>
                        <a:latin typeface="Cambria Math" panose="02040503050406030204" pitchFamily="18" charset="0"/>
                      </a:rPr>
                      <m:t> </m:t>
                    </m:r>
                  </m:oMath>
                </a14:m>
                <a:r>
                  <a:rPr lang="en-GB" altLang="es-ES" sz="2400" dirty="0"/>
                  <a:t>	and </a:t>
                </a:r>
                <a14:m>
                  <m:oMath xmlns:m="http://schemas.openxmlformats.org/officeDocument/2006/math">
                    <m:acc>
                      <m:accPr>
                        <m:chr m:val="⃗"/>
                        <m:ctrlPr>
                          <a:rPr lang="es-ES" i="1">
                            <a:solidFill>
                              <a:srgbClr val="000000"/>
                            </a:solidFill>
                            <a:latin typeface="Cambria Math" panose="02040503050406030204" pitchFamily="18" charset="0"/>
                          </a:rPr>
                        </m:ctrlPr>
                      </m:accPr>
                      <m:e>
                        <m:r>
                          <a:rPr lang="es-ES" i="1">
                            <a:solidFill>
                              <a:srgbClr val="000000"/>
                            </a:solidFill>
                            <a:latin typeface="Cambria Math" panose="02040503050406030204" pitchFamily="18" charset="0"/>
                          </a:rPr>
                          <m:t>𝑏</m:t>
                        </m:r>
                      </m:e>
                    </m:acc>
                  </m:oMath>
                </a14:m>
                <a:endParaRPr lang="en-GB" altLang="es-ES" sz="2400" dirty="0"/>
              </a:p>
              <a:p>
                <a:pPr marL="533400" indent="-533400">
                  <a:lnSpc>
                    <a:spcPct val="110000"/>
                  </a:lnSpc>
                  <a:spcBef>
                    <a:spcPct val="40000"/>
                  </a:spcBef>
                  <a:spcAft>
                    <a:spcPct val="20000"/>
                  </a:spcAft>
                  <a:buClrTx/>
                  <a:buFont typeface="Wingdings" panose="05000000000000000000" pitchFamily="2" charset="2"/>
                  <a:buAutoNum type="arabicPeriod"/>
                </a:pPr>
                <a:r>
                  <a:rPr lang="en-GB" altLang="es-ES" sz="2400" dirty="0"/>
                  <a:t>Construct the tensor product </a:t>
                </a:r>
                <a:r>
                  <a:rPr lang="en-GB" altLang="es-ES" sz="2400" dirty="0">
                    <a:solidFill>
                      <a:schemeClr val="accent2"/>
                    </a:solidFill>
                    <a:sym typeface="Symbol" panose="05050102010706020507" pitchFamily="18" charset="2"/>
                  </a:rPr>
                  <a:t> </a:t>
                </a:r>
                <a14:m>
                  <m:oMath xmlns:m="http://schemas.openxmlformats.org/officeDocument/2006/math">
                    <m:acc>
                      <m:accPr>
                        <m:chr m:val="⃗"/>
                        <m:ctrlPr>
                          <a:rPr lang="es-ES" i="1">
                            <a:solidFill>
                              <a:srgbClr val="000000"/>
                            </a:solidFill>
                            <a:latin typeface="Cambria Math" panose="02040503050406030204" pitchFamily="18" charset="0"/>
                          </a:rPr>
                        </m:ctrlPr>
                      </m:accPr>
                      <m:e>
                        <m:r>
                          <a:rPr lang="es-ES" i="1">
                            <a:solidFill>
                              <a:srgbClr val="000000"/>
                            </a:solidFill>
                            <a:latin typeface="Cambria Math" panose="02040503050406030204" pitchFamily="18" charset="0"/>
                          </a:rPr>
                          <m:t>𝑎</m:t>
                        </m:r>
                      </m:e>
                    </m:acc>
                    <m:r>
                      <a:rPr lang="es-ES" i="1">
                        <a:solidFill>
                          <a:srgbClr val="000000"/>
                        </a:solidFill>
                        <a:latin typeface="Cambria Math" panose="02040503050406030204" pitchFamily="18" charset="0"/>
                      </a:rPr>
                      <m:t>⊗</m:t>
                    </m:r>
                    <m:acc>
                      <m:accPr>
                        <m:chr m:val="⃗"/>
                        <m:ctrlPr>
                          <a:rPr lang="es-ES" i="1">
                            <a:solidFill>
                              <a:srgbClr val="000000"/>
                            </a:solidFill>
                            <a:latin typeface="Cambria Math" panose="02040503050406030204" pitchFamily="18" charset="0"/>
                          </a:rPr>
                        </m:ctrlPr>
                      </m:accPr>
                      <m:e>
                        <m:r>
                          <a:rPr lang="es-ES" i="1">
                            <a:solidFill>
                              <a:srgbClr val="000000"/>
                            </a:solidFill>
                            <a:latin typeface="Cambria Math" panose="02040503050406030204" pitchFamily="18" charset="0"/>
                          </a:rPr>
                          <m:t>𝑏</m:t>
                        </m:r>
                      </m:e>
                    </m:acc>
                  </m:oMath>
                </a14:m>
                <a:endParaRPr lang="en-GB" altLang="es-ES" sz="2400" dirty="0">
                  <a:sym typeface="Symbol" panose="05050102010706020507" pitchFamily="18" charset="2"/>
                </a:endParaRPr>
              </a:p>
              <a:p>
                <a:pPr marL="533400" indent="-533400">
                  <a:lnSpc>
                    <a:spcPct val="110000"/>
                  </a:lnSpc>
                  <a:spcBef>
                    <a:spcPct val="40000"/>
                  </a:spcBef>
                  <a:spcAft>
                    <a:spcPct val="20000"/>
                  </a:spcAft>
                  <a:buClrTx/>
                  <a:buFont typeface="Wingdings" panose="05000000000000000000" pitchFamily="2" charset="2"/>
                  <a:buAutoNum type="arabicPeriod"/>
                </a:pPr>
                <a:r>
                  <a:rPr lang="en-GB" altLang="es-ES" sz="2400" dirty="0">
                    <a:sym typeface="Symbol" panose="05050102010706020507" pitchFamily="18" charset="2"/>
                  </a:rPr>
                  <a:t>Perform the compression operation (diagonal vector) in order to build an entangled state </a:t>
                </a:r>
                <a14:m>
                  <m:oMath xmlns:m="http://schemas.openxmlformats.org/officeDocument/2006/math">
                    <m:r>
                      <m:rPr>
                        <m:sty m:val="p"/>
                      </m:rPr>
                      <a:rPr lang="es-ES" i="1">
                        <a:solidFill>
                          <a:srgbClr val="000000"/>
                        </a:solidFill>
                        <a:latin typeface="Cambria Math" panose="02040503050406030204" pitchFamily="18" charset="0"/>
                      </a:rPr>
                      <m:t>Δ</m:t>
                    </m:r>
                    <m:d>
                      <m:dPr>
                        <m:ctrlPr>
                          <a:rPr lang="es-ES" i="1">
                            <a:solidFill>
                              <a:srgbClr val="000000"/>
                            </a:solidFill>
                            <a:latin typeface="Cambria Math" panose="02040503050406030204" pitchFamily="18" charset="0"/>
                          </a:rPr>
                        </m:ctrlPr>
                      </m:dPr>
                      <m:e>
                        <m:acc>
                          <m:accPr>
                            <m:chr m:val="⃗"/>
                            <m:ctrlPr>
                              <a:rPr lang="es-ES" i="1">
                                <a:solidFill>
                                  <a:srgbClr val="000000"/>
                                </a:solidFill>
                                <a:latin typeface="Cambria Math" panose="02040503050406030204" pitchFamily="18" charset="0"/>
                              </a:rPr>
                            </m:ctrlPr>
                          </m:accPr>
                          <m:e>
                            <m:r>
                              <a:rPr lang="es-ES" i="1">
                                <a:solidFill>
                                  <a:srgbClr val="000000"/>
                                </a:solidFill>
                                <a:latin typeface="Cambria Math" panose="02040503050406030204" pitchFamily="18" charset="0"/>
                              </a:rPr>
                              <m:t>𝑎</m:t>
                            </m:r>
                          </m:e>
                        </m:acc>
                        <m:r>
                          <a:rPr lang="es-ES" i="1">
                            <a:solidFill>
                              <a:srgbClr val="000000"/>
                            </a:solidFill>
                            <a:latin typeface="Cambria Math" panose="02040503050406030204" pitchFamily="18" charset="0"/>
                          </a:rPr>
                          <m:t>⊗</m:t>
                        </m:r>
                        <m:acc>
                          <m:accPr>
                            <m:chr m:val="⃗"/>
                            <m:ctrlPr>
                              <a:rPr lang="es-ES" i="1">
                                <a:solidFill>
                                  <a:srgbClr val="000000"/>
                                </a:solidFill>
                                <a:latin typeface="Cambria Math" panose="02040503050406030204" pitchFamily="18" charset="0"/>
                              </a:rPr>
                            </m:ctrlPr>
                          </m:accPr>
                          <m:e>
                            <m:r>
                              <a:rPr lang="es-ES" i="1">
                                <a:solidFill>
                                  <a:srgbClr val="000000"/>
                                </a:solidFill>
                                <a:latin typeface="Cambria Math" panose="02040503050406030204" pitchFamily="18" charset="0"/>
                              </a:rPr>
                              <m:t>𝑏</m:t>
                            </m:r>
                          </m:e>
                        </m:acc>
                      </m:e>
                    </m:d>
                  </m:oMath>
                </a14:m>
                <a:endParaRPr lang="de-DE" dirty="0">
                  <a:solidFill>
                    <a:srgbClr val="000000"/>
                  </a:solidFill>
                </a:endParaRPr>
              </a:p>
              <a:p>
                <a:pPr marL="533400" indent="-533400">
                  <a:lnSpc>
                    <a:spcPct val="110000"/>
                  </a:lnSpc>
                  <a:spcBef>
                    <a:spcPct val="40000"/>
                  </a:spcBef>
                  <a:spcAft>
                    <a:spcPct val="20000"/>
                  </a:spcAft>
                  <a:buClrTx/>
                  <a:buFont typeface="Wingdings" panose="05000000000000000000" pitchFamily="2" charset="2"/>
                  <a:buAutoNum type="arabicPeriod"/>
                </a:pPr>
                <a:r>
                  <a:rPr lang="en-GB" altLang="es-ES" sz="2400" dirty="0">
                    <a:sym typeface="Symbol" panose="05050102010706020507" pitchFamily="18" charset="2"/>
                  </a:rPr>
                  <a:t>The typicality of instance </a:t>
                </a:r>
                <a14:m>
                  <m:oMath xmlns:m="http://schemas.openxmlformats.org/officeDocument/2006/math">
                    <m:sSub>
                      <m:sSubPr>
                        <m:ctrlPr>
                          <a:rPr lang="es-ES" i="1">
                            <a:solidFill>
                              <a:srgbClr val="000000"/>
                            </a:solidFill>
                            <a:latin typeface="Cambria Math" panose="02040503050406030204" pitchFamily="18" charset="0"/>
                          </a:rPr>
                        </m:ctrlPr>
                      </m:sSubPr>
                      <m:e>
                        <m:acc>
                          <m:accPr>
                            <m:chr m:val="⃗"/>
                            <m:ctrlPr>
                              <a:rPr lang="es-ES" i="1">
                                <a:solidFill>
                                  <a:srgbClr val="000000"/>
                                </a:solidFill>
                                <a:latin typeface="Cambria Math" panose="02040503050406030204" pitchFamily="18" charset="0"/>
                              </a:rPr>
                            </m:ctrlPr>
                          </m:accPr>
                          <m:e>
                            <m:r>
                              <a:rPr lang="de-DE" b="0" i="1" smtClean="0">
                                <a:solidFill>
                                  <a:srgbClr val="000000"/>
                                </a:solidFill>
                                <a:latin typeface="Cambria Math" panose="02040503050406030204" pitchFamily="18" charset="0"/>
                              </a:rPr>
                              <m:t>𝑥</m:t>
                            </m:r>
                          </m:e>
                        </m:acc>
                      </m:e>
                      <m:sub>
                        <m:r>
                          <a:rPr lang="es-ES" i="1">
                            <a:solidFill>
                              <a:srgbClr val="000000"/>
                            </a:solidFill>
                            <a:latin typeface="Cambria Math" panose="02040503050406030204" pitchFamily="18" charset="0"/>
                          </a:rPr>
                          <m:t>𝑖</m:t>
                        </m:r>
                      </m:sub>
                    </m:sSub>
                  </m:oMath>
                </a14:m>
                <a:r>
                  <a:rPr lang="en-GB" altLang="es-ES" sz="2400" dirty="0">
                    <a:sym typeface="Symbol" panose="05050102010706020507" pitchFamily="18" charset="2"/>
                  </a:rPr>
                  <a:t>is the quantum probability that the entangled state collapses into</a:t>
                </a:r>
                <a:br>
                  <a:rPr lang="en-GB" altLang="es-ES" sz="2400" dirty="0">
                    <a:sym typeface="Symbol" panose="05050102010706020507" pitchFamily="18" charset="2"/>
                  </a:rPr>
                </a:br>
                <a14:m>
                  <m:oMath xmlns:m="http://schemas.openxmlformats.org/officeDocument/2006/math">
                    <m:sSub>
                      <m:sSubPr>
                        <m:ctrlPr>
                          <a:rPr lang="es-ES" i="1">
                            <a:solidFill>
                              <a:srgbClr val="000000"/>
                            </a:solidFill>
                            <a:latin typeface="Cambria Math" panose="02040503050406030204" pitchFamily="18" charset="0"/>
                          </a:rPr>
                        </m:ctrlPr>
                      </m:sSubPr>
                      <m:e>
                        <m:acc>
                          <m:accPr>
                            <m:chr m:val="⃗"/>
                            <m:ctrlPr>
                              <a:rPr lang="es-ES" i="1">
                                <a:solidFill>
                                  <a:srgbClr val="000000"/>
                                </a:solidFill>
                                <a:latin typeface="Cambria Math" panose="02040503050406030204" pitchFamily="18" charset="0"/>
                              </a:rPr>
                            </m:ctrlPr>
                          </m:accPr>
                          <m:e>
                            <m:r>
                              <a:rPr lang="de-DE" i="1">
                                <a:solidFill>
                                  <a:srgbClr val="000000"/>
                                </a:solidFill>
                                <a:latin typeface="Cambria Math" panose="02040503050406030204" pitchFamily="18" charset="0"/>
                              </a:rPr>
                              <m:t>𝑥</m:t>
                            </m:r>
                          </m:e>
                        </m:acc>
                      </m:e>
                      <m:sub>
                        <m:r>
                          <a:rPr lang="es-ES" i="1">
                            <a:solidFill>
                              <a:srgbClr val="000000"/>
                            </a:solidFill>
                            <a:latin typeface="Cambria Math" panose="02040503050406030204" pitchFamily="18" charset="0"/>
                          </a:rPr>
                          <m:t>𝑖</m:t>
                        </m:r>
                      </m:sub>
                    </m:sSub>
                    <m:r>
                      <a:rPr lang="es-ES" i="1">
                        <a:solidFill>
                          <a:srgbClr val="000000"/>
                        </a:solidFill>
                        <a:latin typeface="Cambria Math" panose="02040503050406030204" pitchFamily="18" charset="0"/>
                      </a:rPr>
                      <m:t>⊗</m:t>
                    </m:r>
                    <m:sSub>
                      <m:sSubPr>
                        <m:ctrlPr>
                          <a:rPr lang="es-ES" i="1">
                            <a:solidFill>
                              <a:srgbClr val="000000"/>
                            </a:solidFill>
                            <a:latin typeface="Cambria Math" panose="02040503050406030204" pitchFamily="18" charset="0"/>
                          </a:rPr>
                        </m:ctrlPr>
                      </m:sSubPr>
                      <m:e>
                        <m:acc>
                          <m:accPr>
                            <m:chr m:val="⃗"/>
                            <m:ctrlPr>
                              <a:rPr lang="es-ES" i="1">
                                <a:solidFill>
                                  <a:srgbClr val="000000"/>
                                </a:solidFill>
                                <a:latin typeface="Cambria Math" panose="02040503050406030204" pitchFamily="18" charset="0"/>
                              </a:rPr>
                            </m:ctrlPr>
                          </m:accPr>
                          <m:e>
                            <m:r>
                              <a:rPr lang="de-DE" i="1">
                                <a:solidFill>
                                  <a:srgbClr val="000000"/>
                                </a:solidFill>
                                <a:latin typeface="Cambria Math" panose="02040503050406030204" pitchFamily="18" charset="0"/>
                              </a:rPr>
                              <m:t>𝑥</m:t>
                            </m:r>
                          </m:e>
                        </m:acc>
                      </m:e>
                      <m:sub>
                        <m:r>
                          <a:rPr lang="es-ES" i="1">
                            <a:solidFill>
                              <a:srgbClr val="000000"/>
                            </a:solidFill>
                            <a:latin typeface="Cambria Math" panose="02040503050406030204" pitchFamily="18" charset="0"/>
                          </a:rPr>
                          <m:t>𝑖</m:t>
                        </m:r>
                      </m:sub>
                    </m:sSub>
                  </m:oMath>
                </a14:m>
                <a:endParaRPr lang="de-DE" altLang="es-ES" sz="2400" dirty="0"/>
              </a:p>
            </p:txBody>
          </p:sp>
        </mc:Choice>
        <mc:Fallback xmlns="">
          <p:sp>
            <p:nvSpPr>
              <p:cNvPr id="849923" name="Rectangle 3">
                <a:extLst>
                  <a:ext uri="{FF2B5EF4-FFF2-40B4-BE49-F238E27FC236}">
                    <a16:creationId xmlns:a16="http://schemas.microsoft.com/office/drawing/2014/main" id="{D68D2A48-D2BF-8424-5DD4-4D8BFFD57ABF}"/>
                  </a:ext>
                </a:extLst>
              </p:cNvPr>
              <p:cNvSpPr>
                <a:spLocks noGrp="1" noRot="1" noChangeAspect="1" noMove="1" noResize="1" noEditPoints="1" noAdjustHandles="1" noChangeArrowheads="1" noChangeShapeType="1" noTextEdit="1"/>
              </p:cNvSpPr>
              <p:nvPr>
                <p:ph type="body" sz="half" idx="1"/>
              </p:nvPr>
            </p:nvSpPr>
            <p:spPr>
              <a:xfrm>
                <a:off x="611187" y="1227136"/>
                <a:ext cx="8078788" cy="5413376"/>
              </a:xfrm>
              <a:blipFill>
                <a:blip r:embed="rId3"/>
                <a:stretch>
                  <a:fillRect l="-1131" t="-788"/>
                </a:stretch>
              </a:blipFill>
            </p:spPr>
            <p:txBody>
              <a:bodyPr/>
              <a:lstStyle/>
              <a:p>
                <a:r>
                  <a:rPr lang="es-ES">
                    <a:noFill/>
                  </a:rPr>
                  <a:t> </a:t>
                </a:r>
              </a:p>
            </p:txBody>
          </p:sp>
        </mc:Fallback>
      </mc:AlternateContent>
      <p:sp>
        <p:nvSpPr>
          <p:cNvPr id="849925" name="Rectangle 5">
            <a:extLst>
              <a:ext uri="{FF2B5EF4-FFF2-40B4-BE49-F238E27FC236}">
                <a16:creationId xmlns:a16="http://schemas.microsoft.com/office/drawing/2014/main" id="{3A1E5A90-6C95-A44F-3379-52A22742D8F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6" name="Tijdelijke aanduiding voor dianummer 2">
            <a:extLst>
              <a:ext uri="{FF2B5EF4-FFF2-40B4-BE49-F238E27FC236}">
                <a16:creationId xmlns:a16="http://schemas.microsoft.com/office/drawing/2014/main" id="{42145DE9-4D17-AF90-9F63-4BEDEA8BCE7D}"/>
              </a:ext>
            </a:extLst>
          </p:cNvPr>
          <p:cNvSpPr txBox="1">
            <a:spLocks noGrp="1"/>
          </p:cNvSpPr>
          <p:nvPr/>
        </p:nvSpPr>
        <p:spPr bwMode="auto">
          <a:xfrm>
            <a:off x="8199438" y="5696996"/>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36</a:t>
            </a:fld>
            <a:endParaRPr lang="en-US" altLang="es-ES" sz="1800" dirty="0">
              <a:solidFill>
                <a:schemeClr val="bg1"/>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499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99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99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99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9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a:extLst>
              <a:ext uri="{FF2B5EF4-FFF2-40B4-BE49-F238E27FC236}">
                <a16:creationId xmlns:a16="http://schemas.microsoft.com/office/drawing/2014/main" id="{74571F12-7395-44F8-66D2-DDA5D733992A}"/>
              </a:ext>
            </a:extLst>
          </p:cNvPr>
          <p:cNvSpPr>
            <a:spLocks noGrp="1" noChangeArrowheads="1"/>
          </p:cNvSpPr>
          <p:nvPr>
            <p:ph type="title" idx="4294967295"/>
          </p:nvPr>
        </p:nvSpPr>
        <p:spPr>
          <a:xfrm>
            <a:off x="838200" y="285366"/>
            <a:ext cx="7650163" cy="675960"/>
          </a:xfrm>
        </p:spPr>
        <p:txBody>
          <a:bodyPr>
            <a:noAutofit/>
          </a:bodyPr>
          <a:lstStyle/>
          <a:p>
            <a:r>
              <a:rPr lang="de-DE" altLang="es-ES" sz="3200" dirty="0" err="1">
                <a:solidFill>
                  <a:srgbClr val="C00000"/>
                </a:solidFill>
              </a:rPr>
              <a:t>Compression</a:t>
            </a:r>
            <a:r>
              <a:rPr lang="de-DE" altLang="es-ES" sz="3200" dirty="0">
                <a:solidFill>
                  <a:srgbClr val="C00000"/>
                </a:solidFill>
              </a:rPr>
              <a:t> </a:t>
            </a:r>
            <a:r>
              <a:rPr lang="de-DE" altLang="es-ES" sz="3200" dirty="0" err="1">
                <a:solidFill>
                  <a:srgbClr val="C00000"/>
                </a:solidFill>
              </a:rPr>
              <a:t>goes</a:t>
            </a:r>
            <a:r>
              <a:rPr lang="de-DE" altLang="es-ES" sz="3200" dirty="0">
                <a:solidFill>
                  <a:srgbClr val="C00000"/>
                </a:solidFill>
              </a:rPr>
              <a:t> </a:t>
            </a:r>
            <a:r>
              <a:rPr lang="de-DE" altLang="es-ES" sz="3200" dirty="0" err="1">
                <a:solidFill>
                  <a:srgbClr val="C00000"/>
                </a:solidFill>
              </a:rPr>
              <a:t>quantum</a:t>
            </a:r>
            <a:r>
              <a:rPr lang="de-DE" altLang="es-ES" sz="3200" dirty="0">
                <a:solidFill>
                  <a:srgbClr val="C00000"/>
                </a:solidFill>
              </a:rPr>
              <a:t>   </a:t>
            </a:r>
          </a:p>
        </p:txBody>
      </p:sp>
      <p:sp>
        <p:nvSpPr>
          <p:cNvPr id="851971" name="Rectangle 3">
            <a:extLst>
              <a:ext uri="{FF2B5EF4-FFF2-40B4-BE49-F238E27FC236}">
                <a16:creationId xmlns:a16="http://schemas.microsoft.com/office/drawing/2014/main" id="{28F91D5D-D864-0F27-0C2E-EA1E4E7A8762}"/>
              </a:ext>
            </a:extLst>
          </p:cNvPr>
          <p:cNvSpPr>
            <a:spLocks noChangeArrowheads="1"/>
          </p:cNvSpPr>
          <p:nvPr/>
        </p:nvSpPr>
        <p:spPr bwMode="auto">
          <a:xfrm>
            <a:off x="967582" y="1255713"/>
            <a:ext cx="79248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just">
              <a:defRPr sz="2100">
                <a:solidFill>
                  <a:schemeClr val="bg2"/>
                </a:solidFill>
                <a:latin typeface="Georgia" panose="02040502050405020303" pitchFamily="18" charset="0"/>
                <a:ea typeface="MS PGothic" panose="020B0600070205080204" pitchFamily="34" charset="-128"/>
              </a:defRPr>
            </a:lvl1pPr>
            <a:lvl2pPr marL="742950" indent="-285750" algn="just">
              <a:buFont typeface="Times" panose="02020603050405020304" pitchFamily="18" charset="0"/>
              <a:buChar char="•"/>
              <a:defRPr sz="2100">
                <a:solidFill>
                  <a:schemeClr val="bg2"/>
                </a:solidFill>
                <a:latin typeface="Georgia" panose="02040502050405020303" pitchFamily="18" charset="0"/>
                <a:ea typeface="MS PGothic" panose="020B0600070205080204" pitchFamily="34" charset="-128"/>
              </a:defRPr>
            </a:lvl2pPr>
            <a:lvl3pPr marL="1143000" indent="-228600" algn="just">
              <a:buChar char="•"/>
              <a:defRPr sz="2100">
                <a:solidFill>
                  <a:schemeClr val="bg2"/>
                </a:solidFill>
                <a:latin typeface="Georgia" panose="02040502050405020303" pitchFamily="18" charset="0"/>
                <a:ea typeface="MS PGothic" panose="020B0600070205080204" pitchFamily="34" charset="-128"/>
              </a:defRPr>
            </a:lvl3pPr>
            <a:lvl4pPr marL="1600200" indent="-228600" algn="l">
              <a:buFont typeface="Times" panose="02020603050405020304" pitchFamily="18" charset="0"/>
              <a:buChar char="•"/>
              <a:defRPr sz="2100">
                <a:solidFill>
                  <a:schemeClr val="bg2"/>
                </a:solidFill>
                <a:latin typeface="Georgia" panose="02040502050405020303" pitchFamily="18" charset="0"/>
                <a:ea typeface="MS PGothic" panose="020B0600070205080204" pitchFamily="34" charset="-128"/>
              </a:defRPr>
            </a:lvl4pPr>
            <a:lvl5pPr marL="2057400" indent="-228600" algn="l">
              <a:buFont typeface="Times" panose="02020603050405020304" pitchFamily="18" charset="0"/>
              <a:buChar char="•"/>
              <a:defRPr sz="2100">
                <a:solidFill>
                  <a:schemeClr val="bg2"/>
                </a:solidFill>
                <a:latin typeface="Georgia" panose="02040502050405020303" pitchFamily="18" charset="0"/>
                <a:ea typeface="MS PGothic" panose="020B0600070205080204" pitchFamily="34" charset="-128"/>
              </a:defRPr>
            </a:lvl5pPr>
            <a:lvl6pPr marL="2514600" indent="-228600" fontAlgn="base">
              <a:spcBef>
                <a:spcPct val="20000"/>
              </a:spcBef>
              <a:spcAft>
                <a:spcPct val="0"/>
              </a:spcAft>
              <a:buFont typeface="Times" panose="02020603050405020304" pitchFamily="18" charset="0"/>
              <a:buChar char="•"/>
              <a:defRPr sz="2100">
                <a:solidFill>
                  <a:schemeClr val="bg2"/>
                </a:solidFill>
                <a:latin typeface="Georgia" panose="02040502050405020303" pitchFamily="18" charset="0"/>
                <a:ea typeface="MS PGothic" panose="020B0600070205080204" pitchFamily="34" charset="-128"/>
              </a:defRPr>
            </a:lvl6pPr>
            <a:lvl7pPr marL="2971800" indent="-228600" fontAlgn="base">
              <a:spcBef>
                <a:spcPct val="20000"/>
              </a:spcBef>
              <a:spcAft>
                <a:spcPct val="0"/>
              </a:spcAft>
              <a:buFont typeface="Times" panose="02020603050405020304" pitchFamily="18" charset="0"/>
              <a:buChar char="•"/>
              <a:defRPr sz="2100">
                <a:solidFill>
                  <a:schemeClr val="bg2"/>
                </a:solidFill>
                <a:latin typeface="Georgia" panose="02040502050405020303" pitchFamily="18" charset="0"/>
                <a:ea typeface="MS PGothic" panose="020B0600070205080204" pitchFamily="34" charset="-128"/>
              </a:defRPr>
            </a:lvl7pPr>
            <a:lvl8pPr marL="3429000" indent="-228600" fontAlgn="base">
              <a:spcBef>
                <a:spcPct val="20000"/>
              </a:spcBef>
              <a:spcAft>
                <a:spcPct val="0"/>
              </a:spcAft>
              <a:buFont typeface="Times" panose="02020603050405020304" pitchFamily="18" charset="0"/>
              <a:buChar char="•"/>
              <a:defRPr sz="2100">
                <a:solidFill>
                  <a:schemeClr val="bg2"/>
                </a:solidFill>
                <a:latin typeface="Georgia" panose="02040502050405020303" pitchFamily="18" charset="0"/>
                <a:ea typeface="MS PGothic" panose="020B0600070205080204" pitchFamily="34" charset="-128"/>
              </a:defRPr>
            </a:lvl8pPr>
            <a:lvl9pPr marL="3886200" indent="-228600" fontAlgn="base">
              <a:spcBef>
                <a:spcPct val="20000"/>
              </a:spcBef>
              <a:spcAft>
                <a:spcPct val="0"/>
              </a:spcAft>
              <a:buFont typeface="Times" panose="02020603050405020304" pitchFamily="18" charset="0"/>
              <a:buChar char="•"/>
              <a:defRPr sz="2100">
                <a:solidFill>
                  <a:schemeClr val="bg2"/>
                </a:solidFill>
                <a:latin typeface="Georgia" panose="02040502050405020303" pitchFamily="18" charset="0"/>
                <a:ea typeface="MS PGothic" panose="020B0600070205080204" pitchFamily="34" charset="-128"/>
              </a:defRPr>
            </a:lvl9pPr>
          </a:lstStyle>
          <a:p>
            <a:pPr>
              <a:lnSpc>
                <a:spcPct val="110000"/>
              </a:lnSpc>
              <a:spcAft>
                <a:spcPct val="20000"/>
              </a:spcAft>
            </a:pPr>
            <a:endParaRPr lang="en-US" altLang="es-ES" sz="1000" dirty="0"/>
          </a:p>
          <a:p>
            <a:pPr>
              <a:lnSpc>
                <a:spcPct val="110000"/>
              </a:lnSpc>
              <a:spcAft>
                <a:spcPct val="20000"/>
              </a:spcAft>
            </a:pPr>
            <a:r>
              <a:rPr lang="en-US" altLang="es-ES" sz="2400" dirty="0">
                <a:solidFill>
                  <a:schemeClr val="tx1"/>
                </a:solidFill>
              </a:rPr>
              <a:t>Modification</a:t>
            </a:r>
          </a:p>
          <a:p>
            <a:pPr>
              <a:lnSpc>
                <a:spcPct val="110000"/>
              </a:lnSpc>
              <a:spcAft>
                <a:spcPct val="20000"/>
              </a:spcAft>
            </a:pPr>
            <a:r>
              <a:rPr lang="en-US" altLang="es-ES" sz="2400" dirty="0"/>
              <a:t>  </a:t>
            </a:r>
          </a:p>
          <a:p>
            <a:pPr>
              <a:lnSpc>
                <a:spcPct val="110000"/>
              </a:lnSpc>
              <a:spcAft>
                <a:spcPct val="20000"/>
              </a:spcAft>
            </a:pPr>
            <a:endParaRPr lang="en-US" altLang="es-ES" sz="2400" dirty="0"/>
          </a:p>
          <a:p>
            <a:pPr>
              <a:lnSpc>
                <a:spcPct val="110000"/>
              </a:lnSpc>
              <a:spcAft>
                <a:spcPct val="20000"/>
              </a:spcAft>
            </a:pPr>
            <a:r>
              <a:rPr lang="en-US" altLang="es-ES" sz="2400" dirty="0">
                <a:solidFill>
                  <a:schemeClr val="tx1"/>
                </a:solidFill>
                <a:sym typeface="Symbol" panose="05050102010706020507" pitchFamily="18" charset="2"/>
              </a:rPr>
              <a:t> [                         ]  =			 (diagonal vector) </a:t>
            </a:r>
          </a:p>
          <a:p>
            <a:pPr>
              <a:lnSpc>
                <a:spcPct val="110000"/>
              </a:lnSpc>
              <a:spcAft>
                <a:spcPct val="20000"/>
              </a:spcAft>
            </a:pPr>
            <a:endParaRPr lang="en-US" altLang="es-ES" sz="2400" dirty="0">
              <a:sym typeface="Symbol" panose="05050102010706020507" pitchFamily="18" charset="2"/>
            </a:endParaRPr>
          </a:p>
          <a:p>
            <a:pPr>
              <a:lnSpc>
                <a:spcPct val="110000"/>
              </a:lnSpc>
              <a:spcAft>
                <a:spcPct val="20000"/>
              </a:spcAft>
            </a:pPr>
            <a:endParaRPr lang="en-US" altLang="es-ES" sz="1600" dirty="0">
              <a:sym typeface="Symbol" panose="05050102010706020507" pitchFamily="18" charset="2"/>
            </a:endParaRPr>
          </a:p>
        </p:txBody>
      </p:sp>
      <p:pic>
        <p:nvPicPr>
          <p:cNvPr id="851973" name="Picture 5">
            <a:extLst>
              <a:ext uri="{FF2B5EF4-FFF2-40B4-BE49-F238E27FC236}">
                <a16:creationId xmlns:a16="http://schemas.microsoft.com/office/drawing/2014/main" id="{E811F3AC-171C-61EF-EA45-5C1F9A238B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6975" y="2768600"/>
            <a:ext cx="1792288" cy="1806575"/>
          </a:xfrm>
          <a:prstGeom prst="rect">
            <a:avLst/>
          </a:prstGeom>
          <a:noFill/>
          <a:extLst>
            <a:ext uri="{909E8E84-426E-40DD-AFC4-6F175D3DCCD1}">
              <a14:hiddenFill xmlns:a14="http://schemas.microsoft.com/office/drawing/2010/main">
                <a:solidFill>
                  <a:srgbClr val="FFFFFF"/>
                </a:solidFill>
              </a14:hiddenFill>
            </a:ext>
          </a:extLst>
        </p:spPr>
      </p:pic>
      <p:grpSp>
        <p:nvGrpSpPr>
          <p:cNvPr id="851974" name="Group 6">
            <a:extLst>
              <a:ext uri="{FF2B5EF4-FFF2-40B4-BE49-F238E27FC236}">
                <a16:creationId xmlns:a16="http://schemas.microsoft.com/office/drawing/2014/main" id="{F2875002-3291-F348-4DDE-64B050539D1D}"/>
              </a:ext>
            </a:extLst>
          </p:cNvPr>
          <p:cNvGrpSpPr>
            <a:grpSpLocks noChangeAspect="1"/>
          </p:cNvGrpSpPr>
          <p:nvPr/>
        </p:nvGrpSpPr>
        <p:grpSpPr bwMode="auto">
          <a:xfrm>
            <a:off x="1395196" y="2817813"/>
            <a:ext cx="1792288" cy="1771650"/>
            <a:chOff x="2517" y="981"/>
            <a:chExt cx="2948" cy="2948"/>
          </a:xfrm>
        </p:grpSpPr>
        <p:pic>
          <p:nvPicPr>
            <p:cNvPr id="851975" name="Picture 7">
              <a:extLst>
                <a:ext uri="{FF2B5EF4-FFF2-40B4-BE49-F238E27FC236}">
                  <a16:creationId xmlns:a16="http://schemas.microsoft.com/office/drawing/2014/main" id="{837A27F8-E0BB-1546-FAE7-658A6DCBF2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7" y="981"/>
              <a:ext cx="2948" cy="2948"/>
            </a:xfrm>
            <a:prstGeom prst="rect">
              <a:avLst/>
            </a:prstGeom>
            <a:noFill/>
            <a:extLst>
              <a:ext uri="{909E8E84-426E-40DD-AFC4-6F175D3DCCD1}">
                <a14:hiddenFill xmlns:a14="http://schemas.microsoft.com/office/drawing/2010/main">
                  <a:solidFill>
                    <a:srgbClr val="FFFFFF"/>
                  </a:solidFill>
                </a14:hiddenFill>
              </a:ext>
            </a:extLst>
          </p:spPr>
        </p:pic>
        <p:sp>
          <p:nvSpPr>
            <p:cNvPr id="851976" name="Line 8">
              <a:extLst>
                <a:ext uri="{FF2B5EF4-FFF2-40B4-BE49-F238E27FC236}">
                  <a16:creationId xmlns:a16="http://schemas.microsoft.com/office/drawing/2014/main" id="{00502C9D-FDE4-1155-99B0-5858A42A8F89}"/>
                </a:ext>
              </a:extLst>
            </p:cNvPr>
            <p:cNvSpPr>
              <a:spLocks noChangeAspect="1" noChangeShapeType="1"/>
            </p:cNvSpPr>
            <p:nvPr/>
          </p:nvSpPr>
          <p:spPr bwMode="auto">
            <a:xfrm flipV="1">
              <a:off x="2659" y="981"/>
              <a:ext cx="0" cy="2449"/>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51977" name="Line 9">
              <a:extLst>
                <a:ext uri="{FF2B5EF4-FFF2-40B4-BE49-F238E27FC236}">
                  <a16:creationId xmlns:a16="http://schemas.microsoft.com/office/drawing/2014/main" id="{F9ED6025-FC6B-18BB-2C75-2E28643F6115}"/>
                </a:ext>
              </a:extLst>
            </p:cNvPr>
            <p:cNvSpPr>
              <a:spLocks noChangeAspect="1" noChangeShapeType="1"/>
            </p:cNvSpPr>
            <p:nvPr/>
          </p:nvSpPr>
          <p:spPr bwMode="auto">
            <a:xfrm flipH="1">
              <a:off x="2931" y="3748"/>
              <a:ext cx="2494" cy="0"/>
            </a:xfrm>
            <a:prstGeom prst="line">
              <a:avLst/>
            </a:prstGeom>
            <a:noFill/>
            <a:ln w="6350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mc:AlternateContent xmlns:mc="http://schemas.openxmlformats.org/markup-compatibility/2006" xmlns:a14="http://schemas.microsoft.com/office/drawing/2010/main">
        <mc:Choice Requires="a14">
          <p:sp>
            <p:nvSpPr>
              <p:cNvPr id="851978" name="Object 10">
                <a:extLst>
                  <a:ext uri="{FF2B5EF4-FFF2-40B4-BE49-F238E27FC236}">
                    <a16:creationId xmlns:a16="http://schemas.microsoft.com/office/drawing/2014/main" id="{33C64E76-85CF-6F9D-A54C-0E09C9CCB70F}"/>
                  </a:ext>
                </a:extLst>
              </p:cNvPr>
              <p:cNvSpPr txBox="1"/>
              <p:nvPr/>
            </p:nvSpPr>
            <p:spPr bwMode="auto">
              <a:xfrm>
                <a:off x="3232150" y="1417167"/>
                <a:ext cx="2679700" cy="89639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s-ES" sz="2400" i="1" smtClean="0">
                              <a:solidFill>
                                <a:srgbClr val="FF0000"/>
                              </a:solidFill>
                              <a:latin typeface="Cambria Math" panose="02040503050406030204" pitchFamily="18" charset="0"/>
                            </a:rPr>
                          </m:ctrlPr>
                        </m:accPr>
                        <m:e>
                          <m:r>
                            <a:rPr lang="es-ES" sz="2400" i="1">
                              <a:solidFill>
                                <a:srgbClr val="FF0000"/>
                              </a:solidFill>
                              <a:latin typeface="Cambria Math" panose="02040503050406030204" pitchFamily="18" charset="0"/>
                            </a:rPr>
                            <m:t>𝑎</m:t>
                          </m:r>
                        </m:e>
                      </m:acc>
                      <m:r>
                        <a:rPr lang="es-ES" sz="2400" i="1">
                          <a:solidFill>
                            <a:srgbClr val="000000"/>
                          </a:solidFill>
                          <a:latin typeface="Cambria Math" panose="02040503050406030204" pitchFamily="18" charset="0"/>
                        </a:rPr>
                        <m:t>∘</m:t>
                      </m:r>
                      <m:acc>
                        <m:accPr>
                          <m:chr m:val="⃗"/>
                          <m:ctrlPr>
                            <a:rPr lang="es-ES" sz="2400" i="1" smtClean="0">
                              <a:solidFill>
                                <a:srgbClr val="009900"/>
                              </a:solidFill>
                              <a:latin typeface="Cambria Math" panose="02040503050406030204" pitchFamily="18" charset="0"/>
                            </a:rPr>
                          </m:ctrlPr>
                        </m:accPr>
                        <m:e>
                          <m:r>
                            <a:rPr lang="es-ES" sz="2400" i="1">
                              <a:solidFill>
                                <a:srgbClr val="009900"/>
                              </a:solidFill>
                              <a:latin typeface="Cambria Math" panose="02040503050406030204" pitchFamily="18" charset="0"/>
                            </a:rPr>
                            <m:t>𝑏</m:t>
                          </m:r>
                        </m:e>
                      </m:acc>
                      <m:r>
                        <a:rPr lang="es-ES" sz="2400" i="1">
                          <a:solidFill>
                            <a:srgbClr val="000000"/>
                          </a:solidFill>
                          <a:latin typeface="Cambria Math" panose="02040503050406030204" pitchFamily="18" charset="0"/>
                        </a:rPr>
                        <m:t>=</m:t>
                      </m:r>
                      <m:r>
                        <m:rPr>
                          <m:sty m:val="p"/>
                        </m:rPr>
                        <a:rPr lang="es-ES" sz="2400" i="1">
                          <a:solidFill>
                            <a:srgbClr val="000000"/>
                          </a:solidFill>
                          <a:latin typeface="Cambria Math" panose="02040503050406030204" pitchFamily="18" charset="0"/>
                        </a:rPr>
                        <m:t>Δ</m:t>
                      </m:r>
                      <m:r>
                        <a:rPr lang="es-ES" sz="2400" i="1">
                          <a:solidFill>
                            <a:srgbClr val="000000"/>
                          </a:solidFill>
                          <a:latin typeface="Cambria Math" panose="02040503050406030204" pitchFamily="18" charset="0"/>
                        </a:rPr>
                        <m:t>(</m:t>
                      </m:r>
                      <m:acc>
                        <m:accPr>
                          <m:chr m:val="⃗"/>
                          <m:ctrlPr>
                            <a:rPr lang="es-ES" sz="2400" i="1" smtClean="0">
                              <a:solidFill>
                                <a:srgbClr val="FF0000"/>
                              </a:solidFill>
                              <a:latin typeface="Cambria Math" panose="02040503050406030204" pitchFamily="18" charset="0"/>
                            </a:rPr>
                          </m:ctrlPr>
                        </m:accPr>
                        <m:e>
                          <m:r>
                            <a:rPr lang="es-ES" sz="2400" i="1">
                              <a:solidFill>
                                <a:srgbClr val="FF0000"/>
                              </a:solidFill>
                              <a:latin typeface="Cambria Math" panose="02040503050406030204" pitchFamily="18" charset="0"/>
                            </a:rPr>
                            <m:t>𝑎</m:t>
                          </m:r>
                        </m:e>
                      </m:acc>
                      <m:r>
                        <a:rPr lang="es-ES" sz="2400" i="1">
                          <a:solidFill>
                            <a:srgbClr val="000000"/>
                          </a:solidFill>
                          <a:latin typeface="Cambria Math" panose="02040503050406030204" pitchFamily="18" charset="0"/>
                        </a:rPr>
                        <m:t>⊗</m:t>
                      </m:r>
                      <m:acc>
                        <m:accPr>
                          <m:chr m:val="⃗"/>
                          <m:ctrlPr>
                            <a:rPr lang="es-ES" sz="2400" i="1" smtClean="0">
                              <a:solidFill>
                                <a:srgbClr val="009900"/>
                              </a:solidFill>
                              <a:latin typeface="Cambria Math" panose="02040503050406030204" pitchFamily="18" charset="0"/>
                            </a:rPr>
                          </m:ctrlPr>
                        </m:accPr>
                        <m:e>
                          <m:r>
                            <a:rPr lang="es-ES" sz="2400" i="1">
                              <a:solidFill>
                                <a:srgbClr val="009900"/>
                              </a:solidFill>
                              <a:latin typeface="Cambria Math" panose="02040503050406030204" pitchFamily="18" charset="0"/>
                            </a:rPr>
                            <m:t>𝑏</m:t>
                          </m:r>
                        </m:e>
                      </m:acc>
                      <m:r>
                        <a:rPr lang="es-ES" sz="2400" i="1">
                          <a:solidFill>
                            <a:srgbClr val="000000"/>
                          </a:solidFill>
                          <a:latin typeface="Cambria Math" panose="02040503050406030204" pitchFamily="18" charset="0"/>
                        </a:rPr>
                        <m:t>)</m:t>
                      </m:r>
                    </m:oMath>
                  </m:oMathPara>
                </a14:m>
                <a:endParaRPr lang="es-ES" sz="2400" dirty="0"/>
              </a:p>
            </p:txBody>
          </p:sp>
        </mc:Choice>
        <mc:Fallback xmlns="">
          <p:sp>
            <p:nvSpPr>
              <p:cNvPr id="851978" name="Object 10">
                <a:extLst>
                  <a:ext uri="{FF2B5EF4-FFF2-40B4-BE49-F238E27FC236}">
                    <a16:creationId xmlns:a16="http://schemas.microsoft.com/office/drawing/2014/main" id="{33C64E76-85CF-6F9D-A54C-0E09C9CCB70F}"/>
                  </a:ext>
                </a:extLst>
              </p:cNvPr>
              <p:cNvSpPr txBox="1">
                <a:spLocks noRot="1" noChangeAspect="1" noMove="1" noResize="1" noEditPoints="1" noAdjustHandles="1" noChangeArrowheads="1" noChangeShapeType="1" noTextEdit="1"/>
              </p:cNvSpPr>
              <p:nvPr/>
            </p:nvSpPr>
            <p:spPr bwMode="auto">
              <a:xfrm>
                <a:off x="3232150" y="1417167"/>
                <a:ext cx="2679700" cy="896397"/>
              </a:xfrm>
              <a:prstGeom prst="rect">
                <a:avLst/>
              </a:prstGeom>
              <a:blipFill>
                <a:blip r:embed="rId5"/>
                <a:stretch>
                  <a:fillRect/>
                </a:stretch>
              </a:blipFill>
              <a:ln>
                <a:noFill/>
              </a:ln>
              <a:effectLst/>
            </p:spPr>
            <p:txBody>
              <a:bodyPr/>
              <a:lstStyle/>
              <a:p>
                <a:r>
                  <a:rPr lang="es-ES">
                    <a:noFill/>
                  </a:rPr>
                  <a:t> </a:t>
                </a:r>
              </a:p>
            </p:txBody>
          </p:sp>
        </mc:Fallback>
      </mc:AlternateContent>
      <p:pic>
        <p:nvPicPr>
          <p:cNvPr id="851979" name="Picture 11">
            <a:extLst>
              <a:ext uri="{FF2B5EF4-FFF2-40B4-BE49-F238E27FC236}">
                <a16:creationId xmlns:a16="http://schemas.microsoft.com/office/drawing/2014/main" id="{44CBB768-B6ED-F8B9-6AC8-89A6993473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 y="4772024"/>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dianummer 2">
            <a:extLst>
              <a:ext uri="{FF2B5EF4-FFF2-40B4-BE49-F238E27FC236}">
                <a16:creationId xmlns:a16="http://schemas.microsoft.com/office/drawing/2014/main" id="{E61E62EA-01E1-1D61-2977-5262FD9005F0}"/>
              </a:ext>
            </a:extLst>
          </p:cNvPr>
          <p:cNvSpPr txBox="1">
            <a:spLocks noGrp="1"/>
          </p:cNvSpPr>
          <p:nvPr/>
        </p:nvSpPr>
        <p:spPr bwMode="auto">
          <a:xfrm>
            <a:off x="8204126" y="5722685"/>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37</a:t>
            </a:fld>
            <a:endParaRPr lang="en-US" altLang="es-ES" sz="1800" dirty="0">
              <a:solidFill>
                <a:schemeClr val="bg1"/>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197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19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19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519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19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519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1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4019" name="Picture 3">
            <a:extLst>
              <a:ext uri="{FF2B5EF4-FFF2-40B4-BE49-F238E27FC236}">
                <a16:creationId xmlns:a16="http://schemas.microsoft.com/office/drawing/2014/main" id="{B63A0675-CAE2-4D33-402E-AF5D4F7A366C}"/>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70013" y="2595563"/>
            <a:ext cx="6297612" cy="3459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4020" name="Text Box 4">
            <a:extLst>
              <a:ext uri="{FF2B5EF4-FFF2-40B4-BE49-F238E27FC236}">
                <a16:creationId xmlns:a16="http://schemas.microsoft.com/office/drawing/2014/main" id="{F8D74A69-EE70-B825-6821-51362CF0D5C8}"/>
              </a:ext>
            </a:extLst>
          </p:cNvPr>
          <p:cNvSpPr txBox="1">
            <a:spLocks noChangeArrowheads="1"/>
          </p:cNvSpPr>
          <p:nvPr/>
        </p:nvSpPr>
        <p:spPr bwMode="auto">
          <a:xfrm>
            <a:off x="2268538" y="3068638"/>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de-DE" altLang="es-ES" sz="2400">
                <a:solidFill>
                  <a:srgbClr val="40BC40"/>
                </a:solidFill>
                <a:latin typeface="Arial" panose="020B0604020202020204" pitchFamily="34" charset="0"/>
              </a:rPr>
              <a:t>striped</a:t>
            </a:r>
            <a:endParaRPr lang="de-DE" altLang="es-ES" sz="2400">
              <a:solidFill>
                <a:schemeClr val="tx1"/>
              </a:solidFill>
              <a:latin typeface="Arial" panose="020B0604020202020204" pitchFamily="34" charset="0"/>
            </a:endParaRPr>
          </a:p>
        </p:txBody>
      </p:sp>
      <p:sp>
        <p:nvSpPr>
          <p:cNvPr id="854021" name="Text Box 5">
            <a:extLst>
              <a:ext uri="{FF2B5EF4-FFF2-40B4-BE49-F238E27FC236}">
                <a16:creationId xmlns:a16="http://schemas.microsoft.com/office/drawing/2014/main" id="{5538DE9E-F097-5517-3BCC-A6815C95AE0F}"/>
              </a:ext>
            </a:extLst>
          </p:cNvPr>
          <p:cNvSpPr txBox="1">
            <a:spLocks noChangeArrowheads="1"/>
          </p:cNvSpPr>
          <p:nvPr/>
        </p:nvSpPr>
        <p:spPr bwMode="auto">
          <a:xfrm>
            <a:off x="6288088" y="3116263"/>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de-DE" altLang="es-ES" sz="2400">
                <a:solidFill>
                  <a:srgbClr val="FF0000"/>
                </a:solidFill>
                <a:latin typeface="Arial" panose="020B0604020202020204" pitchFamily="34" charset="0"/>
              </a:rPr>
              <a:t>apple</a:t>
            </a:r>
          </a:p>
        </p:txBody>
      </p:sp>
      <p:sp>
        <p:nvSpPr>
          <p:cNvPr id="854022" name="Text Box 6">
            <a:extLst>
              <a:ext uri="{FF2B5EF4-FFF2-40B4-BE49-F238E27FC236}">
                <a16:creationId xmlns:a16="http://schemas.microsoft.com/office/drawing/2014/main" id="{72F3A403-919B-6087-7DE8-C0AFF93E4B5F}"/>
              </a:ext>
            </a:extLst>
          </p:cNvPr>
          <p:cNvSpPr txBox="1">
            <a:spLocks noChangeArrowheads="1"/>
          </p:cNvSpPr>
          <p:nvPr/>
        </p:nvSpPr>
        <p:spPr bwMode="auto">
          <a:xfrm>
            <a:off x="3594100" y="4062413"/>
            <a:ext cx="14398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de-DE" altLang="es-ES" sz="2400">
                <a:solidFill>
                  <a:srgbClr val="0000CC"/>
                </a:solidFill>
                <a:latin typeface="Arial" panose="020B0604020202020204" pitchFamily="34" charset="0"/>
              </a:rPr>
              <a:t>striped apple</a:t>
            </a:r>
          </a:p>
        </p:txBody>
      </p:sp>
      <p:sp>
        <p:nvSpPr>
          <p:cNvPr id="854023" name="Rectangle 5">
            <a:extLst>
              <a:ext uri="{FF2B5EF4-FFF2-40B4-BE49-F238E27FC236}">
                <a16:creationId xmlns:a16="http://schemas.microsoft.com/office/drawing/2014/main" id="{ADFCB1CC-4B8F-910B-1A45-DAA4EEF1FC1C}"/>
              </a:ext>
            </a:extLst>
          </p:cNvPr>
          <p:cNvSpPr txBox="1">
            <a:spLocks noGrp="1" noChangeArrowheads="1"/>
          </p:cNvSpPr>
          <p:nvPr/>
        </p:nvSpPr>
        <p:spPr bwMode="auto">
          <a:xfrm>
            <a:off x="-366713" y="6524625"/>
            <a:ext cx="24463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buFontTx/>
              <a:buNone/>
            </a:pPr>
            <a:r>
              <a:rPr lang="de-DE" altLang="es-ES" sz="1400">
                <a:latin typeface="Tahoma" panose="020B0604030504040204" pitchFamily="34" charset="0"/>
              </a:rPr>
              <a:t>Reinhard Blutner</a:t>
            </a:r>
          </a:p>
        </p:txBody>
      </p:sp>
      <p:sp>
        <p:nvSpPr>
          <p:cNvPr id="6" name="Rectangle 2">
            <a:extLst>
              <a:ext uri="{FF2B5EF4-FFF2-40B4-BE49-F238E27FC236}">
                <a16:creationId xmlns:a16="http://schemas.microsoft.com/office/drawing/2014/main" id="{38FBAA23-3700-17C8-5A0F-5B5BE490C1B2}"/>
              </a:ext>
            </a:extLst>
          </p:cNvPr>
          <p:cNvSpPr txBox="1">
            <a:spLocks noChangeArrowheads="1"/>
          </p:cNvSpPr>
          <p:nvPr/>
        </p:nvSpPr>
        <p:spPr>
          <a:xfrm>
            <a:off x="685800" y="457200"/>
            <a:ext cx="8208963" cy="657225"/>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altLang="es-ES" dirty="0">
                <a:solidFill>
                  <a:srgbClr val="C00000"/>
                </a:solidFill>
              </a:rPr>
              <a:t>Examples 1: striped apple</a:t>
            </a:r>
          </a:p>
        </p:txBody>
      </p:sp>
      <p:sp>
        <p:nvSpPr>
          <p:cNvPr id="7" name="Tijdelijke aanduiding voor dianummer 2">
            <a:extLst>
              <a:ext uri="{FF2B5EF4-FFF2-40B4-BE49-F238E27FC236}">
                <a16:creationId xmlns:a16="http://schemas.microsoft.com/office/drawing/2014/main" id="{2940D5E0-A261-99AB-A8A5-244D5665AE2F}"/>
              </a:ext>
            </a:extLst>
          </p:cNvPr>
          <p:cNvSpPr txBox="1">
            <a:spLocks noGrp="1"/>
          </p:cNvSpPr>
          <p:nvPr/>
        </p:nvSpPr>
        <p:spPr bwMode="auto">
          <a:xfrm>
            <a:off x="8153400" y="5742384"/>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38</a:t>
            </a:fld>
            <a:endParaRPr lang="en-US" altLang="es-ES" sz="1800" dirty="0">
              <a:solidFill>
                <a:schemeClr val="bg1"/>
              </a:solidFill>
              <a:latin typeface="Verdan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62" name="Picture 2">
            <a:extLst>
              <a:ext uri="{FF2B5EF4-FFF2-40B4-BE49-F238E27FC236}">
                <a16:creationId xmlns:a16="http://schemas.microsoft.com/office/drawing/2014/main" id="{83FAD072-72DE-5558-49D5-DA818A389F9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3541713"/>
            <a:ext cx="5865812" cy="3127375"/>
          </a:xfrm>
          <a:prstGeom prst="rect">
            <a:avLst/>
          </a:prstGeom>
          <a:noFill/>
          <a:extLst>
            <a:ext uri="{909E8E84-426E-40DD-AFC4-6F175D3DCCD1}">
              <a14:hiddenFill xmlns:a14="http://schemas.microsoft.com/office/drawing/2010/main">
                <a:solidFill>
                  <a:srgbClr val="FFFFFF"/>
                </a:solidFill>
              </a14:hiddenFill>
            </a:ext>
          </a:extLst>
        </p:spPr>
      </p:pic>
      <p:sp>
        <p:nvSpPr>
          <p:cNvPr id="860164" name="Text Box 4">
            <a:extLst>
              <a:ext uri="{FF2B5EF4-FFF2-40B4-BE49-F238E27FC236}">
                <a16:creationId xmlns:a16="http://schemas.microsoft.com/office/drawing/2014/main" id="{7FBA22E7-5F82-DFB2-1BC5-206D82F1ADB4}"/>
              </a:ext>
            </a:extLst>
          </p:cNvPr>
          <p:cNvSpPr txBox="1">
            <a:spLocks noChangeArrowheads="1"/>
          </p:cNvSpPr>
          <p:nvPr/>
        </p:nvSpPr>
        <p:spPr bwMode="auto">
          <a:xfrm>
            <a:off x="827088" y="3173413"/>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endParaRPr lang="es-ES" altLang="es-ES" sz="1800">
              <a:solidFill>
                <a:schemeClr val="tx1"/>
              </a:solidFill>
              <a:latin typeface="Arial" panose="020B0604020202020204" pitchFamily="34" charset="0"/>
            </a:endParaRPr>
          </a:p>
        </p:txBody>
      </p:sp>
      <p:pic>
        <p:nvPicPr>
          <p:cNvPr id="860165" name="Picture 5">
            <a:extLst>
              <a:ext uri="{FF2B5EF4-FFF2-40B4-BE49-F238E27FC236}">
                <a16:creationId xmlns:a16="http://schemas.microsoft.com/office/drawing/2014/main" id="{1CA5D909-A07D-4901-0B36-35B8966DED6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888" y="3382963"/>
            <a:ext cx="5867400" cy="3130550"/>
          </a:xfrm>
          <a:prstGeom prst="rect">
            <a:avLst/>
          </a:prstGeom>
          <a:noFill/>
          <a:extLst>
            <a:ext uri="{909E8E84-426E-40DD-AFC4-6F175D3DCCD1}">
              <a14:hiddenFill xmlns:a14="http://schemas.microsoft.com/office/drawing/2010/main">
                <a:solidFill>
                  <a:srgbClr val="FFFFFF"/>
                </a:solidFill>
              </a14:hiddenFill>
            </a:ext>
          </a:extLst>
        </p:spPr>
      </p:pic>
      <p:pic>
        <p:nvPicPr>
          <p:cNvPr id="860166" name="Picture 6">
            <a:extLst>
              <a:ext uri="{FF2B5EF4-FFF2-40B4-BE49-F238E27FC236}">
                <a16:creationId xmlns:a16="http://schemas.microsoft.com/office/drawing/2014/main" id="{228AAE50-5B83-068B-01EB-44358DF4613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938" y="3395663"/>
            <a:ext cx="5867400" cy="3130550"/>
          </a:xfrm>
          <a:prstGeom prst="rect">
            <a:avLst/>
          </a:prstGeom>
          <a:noFill/>
          <a:extLst>
            <a:ext uri="{909E8E84-426E-40DD-AFC4-6F175D3DCCD1}">
              <a14:hiddenFill xmlns:a14="http://schemas.microsoft.com/office/drawing/2010/main">
                <a:solidFill>
                  <a:srgbClr val="FFFFFF"/>
                </a:solidFill>
              </a14:hiddenFill>
            </a:ext>
          </a:extLst>
        </p:spPr>
      </p:pic>
      <p:sp>
        <p:nvSpPr>
          <p:cNvPr id="860167" name="AutoShape 7">
            <a:extLst>
              <a:ext uri="{FF2B5EF4-FFF2-40B4-BE49-F238E27FC236}">
                <a16:creationId xmlns:a16="http://schemas.microsoft.com/office/drawing/2014/main" id="{28FCCF2F-F78E-B540-50CA-06072D0D16EA}"/>
              </a:ext>
            </a:extLst>
          </p:cNvPr>
          <p:cNvSpPr>
            <a:spLocks noChangeArrowheads="1"/>
          </p:cNvSpPr>
          <p:nvPr/>
        </p:nvSpPr>
        <p:spPr bwMode="auto">
          <a:xfrm>
            <a:off x="1525588" y="2830513"/>
            <a:ext cx="1422400" cy="1143000"/>
          </a:xfrm>
          <a:prstGeom prst="wedgeRectCallout">
            <a:avLst>
              <a:gd name="adj1" fmla="val 95981"/>
              <a:gd name="adj2" fmla="val 53750"/>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FontTx/>
              <a:buNone/>
            </a:pPr>
            <a:r>
              <a:rPr lang="de-DE" altLang="es-ES" sz="1800">
                <a:latin typeface="Arial" panose="020B0604020202020204" pitchFamily="34" charset="0"/>
              </a:rPr>
              <a:t>General Distribution </a:t>
            </a:r>
            <a:r>
              <a:rPr lang="de-DE" altLang="es-ES" sz="2800">
                <a:latin typeface="Arial" panose="020B0604020202020204" pitchFamily="34" charset="0"/>
              </a:rPr>
              <a:t>Red</a:t>
            </a:r>
          </a:p>
        </p:txBody>
      </p:sp>
      <p:sp>
        <p:nvSpPr>
          <p:cNvPr id="860168" name="AutoShape 8">
            <a:extLst>
              <a:ext uri="{FF2B5EF4-FFF2-40B4-BE49-F238E27FC236}">
                <a16:creationId xmlns:a16="http://schemas.microsoft.com/office/drawing/2014/main" id="{9C82DBD2-22C5-7E00-EC8F-E5748F6CF0DE}"/>
              </a:ext>
            </a:extLst>
          </p:cNvPr>
          <p:cNvSpPr>
            <a:spLocks noChangeArrowheads="1"/>
          </p:cNvSpPr>
          <p:nvPr/>
        </p:nvSpPr>
        <p:spPr bwMode="auto">
          <a:xfrm>
            <a:off x="6605588" y="2551113"/>
            <a:ext cx="1422400" cy="1143000"/>
          </a:xfrm>
          <a:prstGeom prst="wedgeRectCallout">
            <a:avLst>
              <a:gd name="adj1" fmla="val -162056"/>
              <a:gd name="adj2" fmla="val 135972"/>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FontTx/>
              <a:buNone/>
            </a:pPr>
            <a:r>
              <a:rPr lang="de-DE" altLang="es-ES" sz="1800">
                <a:latin typeface="Arial" panose="020B0604020202020204" pitchFamily="34" charset="0"/>
              </a:rPr>
              <a:t>Color Distribution </a:t>
            </a:r>
            <a:r>
              <a:rPr lang="de-DE" altLang="es-ES" sz="2800">
                <a:latin typeface="Arial" panose="020B0604020202020204" pitchFamily="34" charset="0"/>
              </a:rPr>
              <a:t>Noses</a:t>
            </a:r>
          </a:p>
        </p:txBody>
      </p:sp>
      <p:sp>
        <p:nvSpPr>
          <p:cNvPr id="860169" name="AutoShape 9">
            <a:extLst>
              <a:ext uri="{FF2B5EF4-FFF2-40B4-BE49-F238E27FC236}">
                <a16:creationId xmlns:a16="http://schemas.microsoft.com/office/drawing/2014/main" id="{A76105E0-4A48-EFE0-BCC7-E7B5808017FA}"/>
              </a:ext>
            </a:extLst>
          </p:cNvPr>
          <p:cNvSpPr>
            <a:spLocks noChangeArrowheads="1"/>
          </p:cNvSpPr>
          <p:nvPr/>
        </p:nvSpPr>
        <p:spPr bwMode="auto">
          <a:xfrm>
            <a:off x="198438" y="3192463"/>
            <a:ext cx="2311400" cy="812800"/>
          </a:xfrm>
          <a:prstGeom prst="wedgeRectCallout">
            <a:avLst>
              <a:gd name="adj1" fmla="val 103023"/>
              <a:gd name="adj2" fmla="val 78713"/>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FontTx/>
              <a:buNone/>
            </a:pPr>
            <a:r>
              <a:rPr lang="de-DE" altLang="es-ES" sz="1800">
                <a:latin typeface="Arial" panose="020B0604020202020204" pitchFamily="34" charset="0"/>
              </a:rPr>
              <a:t>Conjoined Concept </a:t>
            </a:r>
          </a:p>
          <a:p>
            <a:pPr>
              <a:spcBef>
                <a:spcPct val="0"/>
              </a:spcBef>
              <a:buFontTx/>
              <a:buNone/>
            </a:pPr>
            <a:r>
              <a:rPr lang="de-DE" altLang="es-ES" sz="2800">
                <a:latin typeface="Arial" panose="020B0604020202020204" pitchFamily="34" charset="0"/>
              </a:rPr>
              <a:t>Red Nose</a:t>
            </a:r>
          </a:p>
        </p:txBody>
      </p:sp>
      <p:sp>
        <p:nvSpPr>
          <p:cNvPr id="4" name="Rectangle 2">
            <a:extLst>
              <a:ext uri="{FF2B5EF4-FFF2-40B4-BE49-F238E27FC236}">
                <a16:creationId xmlns:a16="http://schemas.microsoft.com/office/drawing/2014/main" id="{26F84300-AE9A-B7D2-A89F-3D96E381A0B4}"/>
              </a:ext>
            </a:extLst>
          </p:cNvPr>
          <p:cNvSpPr txBox="1">
            <a:spLocks noChangeArrowheads="1"/>
          </p:cNvSpPr>
          <p:nvPr/>
        </p:nvSpPr>
        <p:spPr>
          <a:xfrm>
            <a:off x="609600" y="533400"/>
            <a:ext cx="8208963" cy="657225"/>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altLang="es-ES" dirty="0">
                <a:solidFill>
                  <a:srgbClr val="C00000"/>
                </a:solidFill>
              </a:rPr>
              <a:t>Examples 2: red nose</a:t>
            </a:r>
          </a:p>
        </p:txBody>
      </p:sp>
      <p:sp>
        <p:nvSpPr>
          <p:cNvPr id="7" name="Tijdelijke aanduiding voor dianummer 2">
            <a:extLst>
              <a:ext uri="{FF2B5EF4-FFF2-40B4-BE49-F238E27FC236}">
                <a16:creationId xmlns:a16="http://schemas.microsoft.com/office/drawing/2014/main" id="{40F466E0-EFA3-42FF-0FC5-7649E59404DB}"/>
              </a:ext>
            </a:extLst>
          </p:cNvPr>
          <p:cNvSpPr txBox="1">
            <a:spLocks noGrp="1"/>
          </p:cNvSpPr>
          <p:nvPr/>
        </p:nvSpPr>
        <p:spPr bwMode="auto">
          <a:xfrm>
            <a:off x="8153400" y="5742384"/>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39</a:t>
            </a:fld>
            <a:endParaRPr lang="en-US" altLang="es-ES" sz="1800" dirty="0">
              <a:solidFill>
                <a:schemeClr val="bg1"/>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1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601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86016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6016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601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016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60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7" grpId="0" animBg="1"/>
      <p:bldP spid="860167" grpId="1" animBg="1"/>
      <p:bldP spid="860168" grpId="0" animBg="1"/>
      <p:bldP spid="860168" grpId="1" animBg="1"/>
      <p:bldP spid="8601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62576676-0FB1-8B00-7390-57052A986690}"/>
              </a:ext>
            </a:extLst>
          </p:cNvPr>
          <p:cNvSpPr>
            <a:spLocks noGrp="1" noChangeArrowheads="1"/>
          </p:cNvSpPr>
          <p:nvPr>
            <p:ph type="title"/>
          </p:nvPr>
        </p:nvSpPr>
        <p:spPr>
          <a:xfrm>
            <a:off x="539750" y="274638"/>
            <a:ext cx="7934325" cy="1096962"/>
          </a:xfrm>
        </p:spPr>
        <p:txBody>
          <a:bodyPr/>
          <a:lstStyle/>
          <a:p>
            <a:pPr eaLnBrk="1" hangingPunct="1"/>
            <a:r>
              <a:rPr lang="de-DE" altLang="es-ES" dirty="0">
                <a:solidFill>
                  <a:srgbClr val="C00000"/>
                </a:solidFill>
              </a:rPr>
              <a:t>Quantum </a:t>
            </a:r>
            <a:r>
              <a:rPr lang="de-DE" altLang="es-ES" dirty="0" err="1">
                <a:solidFill>
                  <a:srgbClr val="C00000"/>
                </a:solidFill>
              </a:rPr>
              <a:t>Mechanics</a:t>
            </a:r>
            <a:endParaRPr lang="de-DE" altLang="es-ES" dirty="0">
              <a:solidFill>
                <a:srgbClr val="C00000"/>
              </a:solidFill>
            </a:endParaRPr>
          </a:p>
        </p:txBody>
      </p:sp>
      <p:sp>
        <p:nvSpPr>
          <p:cNvPr id="8196" name="Rectangle 4">
            <a:extLst>
              <a:ext uri="{FF2B5EF4-FFF2-40B4-BE49-F238E27FC236}">
                <a16:creationId xmlns:a16="http://schemas.microsoft.com/office/drawing/2014/main" id="{D0CE6FA1-7F4F-AF25-1CE9-FDAC38C9ECCA}"/>
              </a:ext>
            </a:extLst>
          </p:cNvPr>
          <p:cNvSpPr>
            <a:spLocks noChangeArrowheads="1"/>
          </p:cNvSpPr>
          <p:nvPr/>
        </p:nvSpPr>
        <p:spPr bwMode="auto">
          <a:xfrm>
            <a:off x="560388" y="4124325"/>
            <a:ext cx="76327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lnSpc>
                <a:spcPct val="90000"/>
              </a:lnSpc>
              <a:spcBef>
                <a:spcPct val="0"/>
              </a:spcBef>
              <a:buFontTx/>
              <a:buNone/>
            </a:pPr>
            <a:r>
              <a:rPr lang="en-US" altLang="es-ES" sz="2400"/>
              <a:t>	</a:t>
            </a:r>
            <a:endParaRPr lang="en-US" altLang="es-ES" sz="1800"/>
          </a:p>
        </p:txBody>
      </p:sp>
      <p:sp>
        <p:nvSpPr>
          <p:cNvPr id="521221" name="Text Box 5">
            <a:extLst>
              <a:ext uri="{FF2B5EF4-FFF2-40B4-BE49-F238E27FC236}">
                <a16:creationId xmlns:a16="http://schemas.microsoft.com/office/drawing/2014/main" id="{26593131-C557-6CED-5799-806C132F0C96}"/>
              </a:ext>
            </a:extLst>
          </p:cNvPr>
          <p:cNvSpPr txBox="1">
            <a:spLocks noChangeArrowheads="1"/>
          </p:cNvSpPr>
          <p:nvPr/>
        </p:nvSpPr>
        <p:spPr bwMode="auto">
          <a:xfrm>
            <a:off x="546100" y="4073525"/>
            <a:ext cx="82454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eaLnBrk="0" hangingPunct="0">
              <a:defRPr sz="2500">
                <a:solidFill>
                  <a:schemeClr val="bg2"/>
                </a:solidFill>
                <a:latin typeface="Georgia" pitchFamily="18" charset="0"/>
                <a:ea typeface="MS PGothic" pitchFamily="34" charset="-128"/>
              </a:defRPr>
            </a:lvl1pPr>
            <a:lvl2pPr marL="742950" indent="-28575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pPr marL="342900" indent="-342900" algn="just" eaLnBrk="1" hangingPunct="1">
              <a:spcBef>
                <a:spcPct val="50000"/>
              </a:spcBef>
              <a:buClr>
                <a:srgbClr val="FF0000"/>
              </a:buClr>
              <a:buFont typeface="Courier New" panose="02070309020205020404" pitchFamily="49" charset="0"/>
              <a:buChar char="o"/>
              <a:defRPr/>
            </a:pPr>
            <a:r>
              <a:rPr lang="en-US" sz="2400" dirty="0">
                <a:solidFill>
                  <a:schemeClr val="tx1"/>
                </a:solidFill>
                <a:latin typeface="+mn-lt"/>
              </a:rPr>
              <a:t>Historically, QM is the result of a successful resolutions of the empirical and conceptual problems in the development  of atomic physics (</a:t>
            </a:r>
            <a:r>
              <a:rPr lang="en-US" sz="2400" dirty="0">
                <a:solidFill>
                  <a:schemeClr val="tx1"/>
                </a:solidFill>
                <a:latin typeface="+mn-lt"/>
                <a:sym typeface="Symbol"/>
              </a:rPr>
              <a:t></a:t>
            </a:r>
            <a:r>
              <a:rPr lang="en-US" sz="2400" dirty="0">
                <a:solidFill>
                  <a:schemeClr val="tx1"/>
                </a:solidFill>
                <a:latin typeface="+mn-lt"/>
              </a:rPr>
              <a:t>1900-1925)</a:t>
            </a:r>
          </a:p>
          <a:p>
            <a:pPr marL="342900" indent="-342900" algn="just" eaLnBrk="1" hangingPunct="1">
              <a:spcBef>
                <a:spcPct val="50000"/>
              </a:spcBef>
              <a:buClr>
                <a:srgbClr val="FF0000"/>
              </a:buClr>
              <a:buFont typeface="Courier New" panose="02070309020205020404" pitchFamily="49" charset="0"/>
              <a:buChar char="o"/>
              <a:defRPr/>
            </a:pPr>
            <a:r>
              <a:rPr lang="en-US" sz="2400" dirty="0">
                <a:solidFill>
                  <a:schemeClr val="tx1"/>
                </a:solidFill>
                <a:latin typeface="+mn-lt"/>
              </a:rPr>
              <a:t>The founders of QM have borrowed some crucial ideas from  psychology</a:t>
            </a:r>
          </a:p>
        </p:txBody>
      </p:sp>
      <p:grpSp>
        <p:nvGrpSpPr>
          <p:cNvPr id="7" name="Groep 22">
            <a:extLst>
              <a:ext uri="{FF2B5EF4-FFF2-40B4-BE49-F238E27FC236}">
                <a16:creationId xmlns:a16="http://schemas.microsoft.com/office/drawing/2014/main" id="{A906894B-8909-D925-2B3B-E62A0011306B}"/>
              </a:ext>
            </a:extLst>
          </p:cNvPr>
          <p:cNvGrpSpPr>
            <a:grpSpLocks/>
          </p:cNvGrpSpPr>
          <p:nvPr/>
        </p:nvGrpSpPr>
        <p:grpSpPr bwMode="auto">
          <a:xfrm>
            <a:off x="795338" y="1811338"/>
            <a:ext cx="7693025" cy="1878012"/>
            <a:chOff x="624260" y="2204864"/>
            <a:chExt cx="7692156" cy="1878324"/>
          </a:xfrm>
        </p:grpSpPr>
        <p:pic>
          <p:nvPicPr>
            <p:cNvPr id="8200" name="Afbeelding 7" descr="pauli.jpg">
              <a:extLst>
                <a:ext uri="{FF2B5EF4-FFF2-40B4-BE49-F238E27FC236}">
                  <a16:creationId xmlns:a16="http://schemas.microsoft.com/office/drawing/2014/main" id="{C1249280-2D75-F8E5-E424-EAD9DE4351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204864"/>
              <a:ext cx="1202764"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Afbeelding 8" descr="Albert-Einstein.jpg">
              <a:extLst>
                <a:ext uri="{FF2B5EF4-FFF2-40B4-BE49-F238E27FC236}">
                  <a16:creationId xmlns:a16="http://schemas.microsoft.com/office/drawing/2014/main" id="{C49DB1EF-FEB5-4763-450C-91F27D65D1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204864"/>
              <a:ext cx="1133136"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Afbeelding 14" descr="nielsbohr.jpg">
              <a:extLst>
                <a:ext uri="{FF2B5EF4-FFF2-40B4-BE49-F238E27FC236}">
                  <a16:creationId xmlns:a16="http://schemas.microsoft.com/office/drawing/2014/main" id="{2796BEDA-5B70-AA7F-1340-766EFFD101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60764" y="2217564"/>
              <a:ext cx="1188824"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Afbeelding 17" descr="heisenberg-werner-quantum-1.jpg">
              <a:extLst>
                <a:ext uri="{FF2B5EF4-FFF2-40B4-BE49-F238E27FC236}">
                  <a16:creationId xmlns:a16="http://schemas.microsoft.com/office/drawing/2014/main" id="{AE24AC9B-B072-158E-2787-7025B803887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8276" y="2226072"/>
              <a:ext cx="1279680"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kstvak 18">
              <a:extLst>
                <a:ext uri="{FF2B5EF4-FFF2-40B4-BE49-F238E27FC236}">
                  <a16:creationId xmlns:a16="http://schemas.microsoft.com/office/drawing/2014/main" id="{AC378BFD-F5BE-8AF2-8E30-CD804ADB824F}"/>
                </a:ext>
              </a:extLst>
            </p:cNvPr>
            <p:cNvSpPr txBox="1">
              <a:spLocks noChangeArrowheads="1"/>
            </p:cNvSpPr>
            <p:nvPr/>
          </p:nvSpPr>
          <p:spPr bwMode="auto">
            <a:xfrm>
              <a:off x="624260" y="3716415"/>
              <a:ext cx="1512717" cy="36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buFontTx/>
                <a:buNone/>
              </a:pPr>
              <a:r>
                <a:rPr lang="en-US" altLang="es-ES" sz="1800" dirty="0">
                  <a:ea typeface="MS PGothic" panose="020B0600070205080204" pitchFamily="34" charset="-128"/>
                </a:rPr>
                <a:t>Heisenberg</a:t>
              </a:r>
            </a:p>
          </p:txBody>
        </p:sp>
        <p:sp>
          <p:nvSpPr>
            <p:cNvPr id="8205" name="Tekstvak 19">
              <a:extLst>
                <a:ext uri="{FF2B5EF4-FFF2-40B4-BE49-F238E27FC236}">
                  <a16:creationId xmlns:a16="http://schemas.microsoft.com/office/drawing/2014/main" id="{35ABC4F8-C9B2-5BB9-C232-B969CED80075}"/>
                </a:ext>
              </a:extLst>
            </p:cNvPr>
            <p:cNvSpPr txBox="1">
              <a:spLocks noChangeArrowheads="1"/>
            </p:cNvSpPr>
            <p:nvPr/>
          </p:nvSpPr>
          <p:spPr bwMode="auto">
            <a:xfrm>
              <a:off x="2943744" y="3700248"/>
              <a:ext cx="1512717" cy="36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buFontTx/>
                <a:buNone/>
              </a:pPr>
              <a:r>
                <a:rPr lang="en-US" altLang="es-ES" sz="1800" dirty="0">
                  <a:ea typeface="MS PGothic" panose="020B0600070205080204" pitchFamily="34" charset="-128"/>
                </a:rPr>
                <a:t>Einstein</a:t>
              </a:r>
            </a:p>
          </p:txBody>
        </p:sp>
        <p:sp>
          <p:nvSpPr>
            <p:cNvPr id="8206" name="Tekstvak 20">
              <a:extLst>
                <a:ext uri="{FF2B5EF4-FFF2-40B4-BE49-F238E27FC236}">
                  <a16:creationId xmlns:a16="http://schemas.microsoft.com/office/drawing/2014/main" id="{C4A522E9-F4F2-BCAE-54D4-37168A038907}"/>
                </a:ext>
              </a:extLst>
            </p:cNvPr>
            <p:cNvSpPr txBox="1">
              <a:spLocks noChangeArrowheads="1"/>
            </p:cNvSpPr>
            <p:nvPr/>
          </p:nvSpPr>
          <p:spPr bwMode="auto">
            <a:xfrm>
              <a:off x="5003678" y="3716415"/>
              <a:ext cx="1512716" cy="36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buFontTx/>
                <a:buNone/>
              </a:pPr>
              <a:r>
                <a:rPr lang="en-US" altLang="es-ES" sz="1800" dirty="0">
                  <a:ea typeface="MS PGothic" panose="020B0600070205080204" pitchFamily="34" charset="-128"/>
                </a:rPr>
                <a:t>Bohr</a:t>
              </a:r>
            </a:p>
          </p:txBody>
        </p:sp>
        <p:sp>
          <p:nvSpPr>
            <p:cNvPr id="8207" name="Tekstvak 21">
              <a:extLst>
                <a:ext uri="{FF2B5EF4-FFF2-40B4-BE49-F238E27FC236}">
                  <a16:creationId xmlns:a16="http://schemas.microsoft.com/office/drawing/2014/main" id="{26CE929C-E523-D56A-880A-E04F03DBFBEC}"/>
                </a:ext>
              </a:extLst>
            </p:cNvPr>
            <p:cNvSpPr txBox="1">
              <a:spLocks noChangeArrowheads="1"/>
            </p:cNvSpPr>
            <p:nvPr/>
          </p:nvSpPr>
          <p:spPr bwMode="auto">
            <a:xfrm>
              <a:off x="6803699" y="3716415"/>
              <a:ext cx="1512717" cy="36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buFontTx/>
                <a:buNone/>
              </a:pPr>
              <a:r>
                <a:rPr lang="en-US" altLang="es-ES" sz="1800" dirty="0">
                  <a:ea typeface="MS PGothic" panose="020B0600070205080204" pitchFamily="34" charset="-128"/>
                </a:rPr>
                <a:t>Pauli</a:t>
              </a:r>
            </a:p>
          </p:txBody>
        </p:sp>
      </p:grpSp>
      <p:sp>
        <p:nvSpPr>
          <p:cNvPr id="2" name="Foliennummernplatzhalter 3">
            <a:extLst>
              <a:ext uri="{FF2B5EF4-FFF2-40B4-BE49-F238E27FC236}">
                <a16:creationId xmlns:a16="http://schemas.microsoft.com/office/drawing/2014/main" id="{253E4A78-99CC-FFDF-6A18-265AA2F3AD56}"/>
              </a:ext>
            </a:extLst>
          </p:cNvPr>
          <p:cNvSpPr>
            <a:spLocks noGrp="1"/>
          </p:cNvSpPr>
          <p:nvPr>
            <p:ph type="sldNum" sz="quarter" idx="15"/>
          </p:nvPr>
        </p:nvSpPr>
        <p:spPr>
          <a:xfrm>
            <a:off x="8129016" y="5734050"/>
            <a:ext cx="609600" cy="521208"/>
          </a:xfrm>
        </p:spPr>
        <p:txBody>
          <a:bodyPr/>
          <a:lstStyle/>
          <a:p>
            <a:fld id="{B6F15528-21DE-4FAA-801E-634DDDAF4B2B}" type="slidenum">
              <a:rPr lang="en-US" smtClean="0"/>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12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12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6307" name="Picture 5">
            <a:extLst>
              <a:ext uri="{FF2B5EF4-FFF2-40B4-BE49-F238E27FC236}">
                <a16:creationId xmlns:a16="http://schemas.microsoft.com/office/drawing/2014/main" id="{FA029E62-AB44-C1EC-2F67-7A6A3C762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806" y="1676400"/>
            <a:ext cx="7418387"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866308" name="Text Box 5">
            <a:extLst>
              <a:ext uri="{FF2B5EF4-FFF2-40B4-BE49-F238E27FC236}">
                <a16:creationId xmlns:a16="http://schemas.microsoft.com/office/drawing/2014/main" id="{CD957CD0-11C1-561E-C5B3-5EAA3CE4B323}"/>
              </a:ext>
            </a:extLst>
          </p:cNvPr>
          <p:cNvSpPr txBox="1">
            <a:spLocks noChangeArrowheads="1"/>
          </p:cNvSpPr>
          <p:nvPr/>
        </p:nvSpPr>
        <p:spPr bwMode="auto">
          <a:xfrm>
            <a:off x="3492500" y="2740025"/>
            <a:ext cx="222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de-DE" altLang="es-ES" dirty="0" err="1">
                <a:solidFill>
                  <a:srgbClr val="0000CC"/>
                </a:solidFill>
                <a:latin typeface="+mj-lt"/>
              </a:rPr>
              <a:t>tall</a:t>
            </a:r>
            <a:r>
              <a:rPr lang="de-DE" altLang="es-ES" dirty="0" err="1">
                <a:solidFill>
                  <a:srgbClr val="0000CC"/>
                </a:solidFill>
                <a:latin typeface="+mj-lt"/>
                <a:sym typeface="Symbol" panose="05050102010706020507" pitchFamily="18" charset="2"/>
              </a:rPr>
              <a:t></a:t>
            </a:r>
            <a:r>
              <a:rPr lang="de-DE" altLang="es-ES" dirty="0" err="1">
                <a:solidFill>
                  <a:srgbClr val="0000CC"/>
                </a:solidFill>
                <a:latin typeface="+mj-lt"/>
              </a:rPr>
              <a:t>boy</a:t>
            </a:r>
            <a:endParaRPr lang="de-DE" altLang="es-ES" dirty="0">
              <a:solidFill>
                <a:srgbClr val="0000CC"/>
              </a:solidFill>
              <a:latin typeface="+mj-lt"/>
            </a:endParaRPr>
          </a:p>
        </p:txBody>
      </p:sp>
      <p:sp>
        <p:nvSpPr>
          <p:cNvPr id="866309" name="Text Box 6">
            <a:extLst>
              <a:ext uri="{FF2B5EF4-FFF2-40B4-BE49-F238E27FC236}">
                <a16:creationId xmlns:a16="http://schemas.microsoft.com/office/drawing/2014/main" id="{00BB89FD-4D78-1503-ABB4-C2E6E792CDAA}"/>
              </a:ext>
            </a:extLst>
          </p:cNvPr>
          <p:cNvSpPr txBox="1">
            <a:spLocks noChangeArrowheads="1"/>
          </p:cNvSpPr>
          <p:nvPr/>
        </p:nvSpPr>
        <p:spPr bwMode="auto">
          <a:xfrm>
            <a:off x="5486400" y="3011055"/>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de-DE" altLang="es-ES" dirty="0" err="1">
                <a:solidFill>
                  <a:srgbClr val="FF0000"/>
                </a:solidFill>
                <a:latin typeface="+mj-lt"/>
              </a:rPr>
              <a:t>tall</a:t>
            </a:r>
            <a:endParaRPr lang="de-DE" altLang="es-ES" dirty="0">
              <a:solidFill>
                <a:srgbClr val="FF0000"/>
              </a:solidFill>
              <a:latin typeface="+mj-lt"/>
            </a:endParaRPr>
          </a:p>
        </p:txBody>
      </p:sp>
      <p:sp>
        <p:nvSpPr>
          <p:cNvPr id="866310" name="Text Box 4">
            <a:extLst>
              <a:ext uri="{FF2B5EF4-FFF2-40B4-BE49-F238E27FC236}">
                <a16:creationId xmlns:a16="http://schemas.microsoft.com/office/drawing/2014/main" id="{D09726A8-26D8-28D1-9AB8-8895E4E763DB}"/>
              </a:ext>
            </a:extLst>
          </p:cNvPr>
          <p:cNvSpPr txBox="1">
            <a:spLocks noChangeArrowheads="1"/>
          </p:cNvSpPr>
          <p:nvPr/>
        </p:nvSpPr>
        <p:spPr bwMode="auto">
          <a:xfrm>
            <a:off x="1692275" y="3098800"/>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de-DE" altLang="es-ES">
                <a:solidFill>
                  <a:srgbClr val="009900"/>
                </a:solidFill>
                <a:latin typeface="Verdana" panose="020B0604030504040204" pitchFamily="34" charset="0"/>
              </a:rPr>
              <a:t>boy</a:t>
            </a:r>
          </a:p>
        </p:txBody>
      </p:sp>
      <p:sp>
        <p:nvSpPr>
          <p:cNvPr id="4" name="Rectangle 2">
            <a:extLst>
              <a:ext uri="{FF2B5EF4-FFF2-40B4-BE49-F238E27FC236}">
                <a16:creationId xmlns:a16="http://schemas.microsoft.com/office/drawing/2014/main" id="{54FE56A7-BDBF-0C5F-3BD3-60902B2850B3}"/>
              </a:ext>
            </a:extLst>
          </p:cNvPr>
          <p:cNvSpPr txBox="1">
            <a:spLocks noChangeArrowheads="1"/>
          </p:cNvSpPr>
          <p:nvPr/>
        </p:nvSpPr>
        <p:spPr>
          <a:xfrm>
            <a:off x="609600" y="533400"/>
            <a:ext cx="8208963" cy="657225"/>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altLang="es-ES" dirty="0">
                <a:solidFill>
                  <a:srgbClr val="C00000"/>
                </a:solidFill>
              </a:rPr>
              <a:t>Examples 3: tall boy</a:t>
            </a:r>
          </a:p>
        </p:txBody>
      </p:sp>
      <p:sp>
        <p:nvSpPr>
          <p:cNvPr id="5" name="Tijdelijke aanduiding voor dianummer 2">
            <a:extLst>
              <a:ext uri="{FF2B5EF4-FFF2-40B4-BE49-F238E27FC236}">
                <a16:creationId xmlns:a16="http://schemas.microsoft.com/office/drawing/2014/main" id="{D36B5A9F-C351-BFBE-2CB9-5578715B1885}"/>
              </a:ext>
            </a:extLst>
          </p:cNvPr>
          <p:cNvSpPr txBox="1">
            <a:spLocks noGrp="1"/>
          </p:cNvSpPr>
          <p:nvPr/>
        </p:nvSpPr>
        <p:spPr bwMode="auto">
          <a:xfrm>
            <a:off x="8199438" y="5696996"/>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40</a:t>
            </a:fld>
            <a:endParaRPr lang="en-US" altLang="es-ES" sz="1800" dirty="0">
              <a:solidFill>
                <a:schemeClr val="bg1"/>
              </a:solidFill>
              <a:latin typeface="Verdan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8354" name="Picture 2">
            <a:extLst>
              <a:ext uri="{FF2B5EF4-FFF2-40B4-BE49-F238E27FC236}">
                <a16:creationId xmlns:a16="http://schemas.microsoft.com/office/drawing/2014/main" id="{84422551-644E-1DEF-1318-68898F508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989138"/>
            <a:ext cx="7502525"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868356" name="Text Box 4">
            <a:extLst>
              <a:ext uri="{FF2B5EF4-FFF2-40B4-BE49-F238E27FC236}">
                <a16:creationId xmlns:a16="http://schemas.microsoft.com/office/drawing/2014/main" id="{F26E6635-3CA6-D24D-C2B4-CAB456BF38AA}"/>
              </a:ext>
            </a:extLst>
          </p:cNvPr>
          <p:cNvSpPr txBox="1">
            <a:spLocks noChangeArrowheads="1"/>
          </p:cNvSpPr>
          <p:nvPr/>
        </p:nvSpPr>
        <p:spPr bwMode="auto">
          <a:xfrm>
            <a:off x="3189288" y="3187700"/>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de-DE" altLang="es-ES" dirty="0" err="1">
                <a:solidFill>
                  <a:srgbClr val="008000"/>
                </a:solidFill>
                <a:latin typeface="+mj-lt"/>
              </a:rPr>
              <a:t>red</a:t>
            </a:r>
            <a:endParaRPr lang="de-DE" altLang="es-ES" dirty="0">
              <a:solidFill>
                <a:srgbClr val="008000"/>
              </a:solidFill>
              <a:latin typeface="+mj-lt"/>
            </a:endParaRPr>
          </a:p>
        </p:txBody>
      </p:sp>
      <p:sp>
        <p:nvSpPr>
          <p:cNvPr id="868357" name="Text Box 5">
            <a:extLst>
              <a:ext uri="{FF2B5EF4-FFF2-40B4-BE49-F238E27FC236}">
                <a16:creationId xmlns:a16="http://schemas.microsoft.com/office/drawing/2014/main" id="{62F3BA45-4A83-6CBA-54D4-E25203F56998}"/>
              </a:ext>
            </a:extLst>
          </p:cNvPr>
          <p:cNvSpPr txBox="1">
            <a:spLocks noChangeArrowheads="1"/>
          </p:cNvSpPr>
          <p:nvPr/>
        </p:nvSpPr>
        <p:spPr bwMode="auto">
          <a:xfrm>
            <a:off x="4211638" y="4005263"/>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de-DE" altLang="es-ES" dirty="0" err="1">
                <a:solidFill>
                  <a:srgbClr val="FF0000"/>
                </a:solidFill>
                <a:latin typeface="+mj-lt"/>
              </a:rPr>
              <a:t>apple</a:t>
            </a:r>
            <a:endParaRPr lang="de-DE" altLang="es-ES" dirty="0">
              <a:solidFill>
                <a:srgbClr val="FF0000"/>
              </a:solidFill>
              <a:latin typeface="+mj-lt"/>
            </a:endParaRPr>
          </a:p>
        </p:txBody>
      </p:sp>
      <p:sp>
        <p:nvSpPr>
          <p:cNvPr id="868358" name="Text Box 6">
            <a:extLst>
              <a:ext uri="{FF2B5EF4-FFF2-40B4-BE49-F238E27FC236}">
                <a16:creationId xmlns:a16="http://schemas.microsoft.com/office/drawing/2014/main" id="{99626A93-CA51-B13D-B377-1CC611A68491}"/>
              </a:ext>
            </a:extLst>
          </p:cNvPr>
          <p:cNvSpPr txBox="1">
            <a:spLocks noChangeArrowheads="1"/>
          </p:cNvSpPr>
          <p:nvPr/>
        </p:nvSpPr>
        <p:spPr bwMode="auto">
          <a:xfrm>
            <a:off x="1024082" y="2209800"/>
            <a:ext cx="2087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de-DE" altLang="es-ES" dirty="0" err="1">
                <a:solidFill>
                  <a:srgbClr val="0000CC"/>
                </a:solidFill>
                <a:latin typeface="+mj-lt"/>
              </a:rPr>
              <a:t>red</a:t>
            </a:r>
            <a:r>
              <a:rPr lang="de-DE" altLang="es-ES" dirty="0" err="1">
                <a:solidFill>
                  <a:srgbClr val="0000CC"/>
                </a:solidFill>
                <a:latin typeface="+mj-lt"/>
                <a:sym typeface="Symbol" panose="05050102010706020507" pitchFamily="18" charset="2"/>
              </a:rPr>
              <a:t></a:t>
            </a:r>
            <a:r>
              <a:rPr lang="de-DE" altLang="es-ES" dirty="0" err="1">
                <a:solidFill>
                  <a:srgbClr val="0000CC"/>
                </a:solidFill>
                <a:latin typeface="+mj-lt"/>
              </a:rPr>
              <a:t>apple</a:t>
            </a:r>
            <a:endParaRPr lang="de-DE" altLang="es-ES" dirty="0">
              <a:solidFill>
                <a:srgbClr val="0000CC"/>
              </a:solidFill>
              <a:latin typeface="+mj-lt"/>
            </a:endParaRPr>
          </a:p>
        </p:txBody>
      </p:sp>
      <p:sp>
        <p:nvSpPr>
          <p:cNvPr id="868359" name="Text Box 9">
            <a:extLst>
              <a:ext uri="{FF2B5EF4-FFF2-40B4-BE49-F238E27FC236}">
                <a16:creationId xmlns:a16="http://schemas.microsoft.com/office/drawing/2014/main" id="{5B76719B-F0E7-75E9-A5EE-CAEEB154AFE1}"/>
              </a:ext>
            </a:extLst>
          </p:cNvPr>
          <p:cNvSpPr txBox="1">
            <a:spLocks noChangeArrowheads="1"/>
          </p:cNvSpPr>
          <p:nvPr/>
        </p:nvSpPr>
        <p:spPr bwMode="auto">
          <a:xfrm>
            <a:off x="747458" y="6017851"/>
            <a:ext cx="440986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marL="342900" indent="-342900"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buFontTx/>
              <a:buNone/>
            </a:pPr>
            <a:r>
              <a:rPr lang="de-DE" altLang="es-ES" sz="2500" dirty="0">
                <a:solidFill>
                  <a:schemeClr val="bg2"/>
                </a:solidFill>
                <a:latin typeface="Georgia" panose="02040502050405020303" pitchFamily="18" charset="0"/>
              </a:rPr>
              <a:t> </a:t>
            </a:r>
            <a:r>
              <a:rPr lang="de-DE" altLang="es-ES" sz="2000" dirty="0" err="1">
                <a:latin typeface="+mj-lt"/>
              </a:rPr>
              <a:t>Kullback-Leibler</a:t>
            </a:r>
            <a:r>
              <a:rPr lang="de-DE" altLang="es-ES" sz="2000" dirty="0">
                <a:latin typeface="+mj-lt"/>
              </a:rPr>
              <a:t> </a:t>
            </a:r>
            <a:r>
              <a:rPr lang="de-DE" altLang="es-ES" sz="2000" dirty="0" err="1">
                <a:latin typeface="+mj-lt"/>
              </a:rPr>
              <a:t>information</a:t>
            </a:r>
            <a:r>
              <a:rPr lang="de-DE" altLang="es-ES" sz="2000" dirty="0">
                <a:latin typeface="+mj-lt"/>
              </a:rPr>
              <a:t> =  0.25</a:t>
            </a:r>
          </a:p>
        </p:txBody>
      </p:sp>
      <mc:AlternateContent xmlns:mc="http://schemas.openxmlformats.org/markup-compatibility/2006" xmlns:a14="http://schemas.microsoft.com/office/drawing/2010/main">
        <mc:Choice Requires="a14">
          <p:sp>
            <p:nvSpPr>
              <p:cNvPr id="868360" name="Object 10">
                <a:extLst>
                  <a:ext uri="{FF2B5EF4-FFF2-40B4-BE49-F238E27FC236}">
                    <a16:creationId xmlns:a16="http://schemas.microsoft.com/office/drawing/2014/main" id="{90EC451E-F6A0-DF46-7F4B-D0C55B953180}"/>
                  </a:ext>
                </a:extLst>
              </p:cNvPr>
              <p:cNvSpPr txBox="1"/>
              <p:nvPr/>
            </p:nvSpPr>
            <p:spPr bwMode="auto">
              <a:xfrm>
                <a:off x="4581814" y="1322930"/>
                <a:ext cx="3543300" cy="1346199"/>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s-ES" i="1" smtClean="0">
                          <a:solidFill>
                            <a:srgbClr val="000000"/>
                          </a:solidFill>
                          <a:latin typeface="Cambria Math" panose="02040503050406030204" pitchFamily="18" charset="0"/>
                        </a:rPr>
                        <m:t>𝐾𝐿𝐼</m:t>
                      </m:r>
                      <m:r>
                        <a:rPr lang="es-ES" i="1" smtClean="0">
                          <a:solidFill>
                            <a:srgbClr val="000000"/>
                          </a:solidFill>
                          <a:latin typeface="Cambria Math" panose="02040503050406030204" pitchFamily="18" charset="0"/>
                        </a:rPr>
                        <m:t>=</m:t>
                      </m:r>
                      <m:nary>
                        <m:naryPr>
                          <m:limLoc m:val="undOvr"/>
                          <m:ctrlPr>
                            <a:rPr lang="es-ES" i="1">
                              <a:solidFill>
                                <a:srgbClr val="000000"/>
                              </a:solidFill>
                              <a:latin typeface="Cambria Math" panose="02040503050406030204" pitchFamily="18" charset="0"/>
                            </a:rPr>
                          </m:ctrlPr>
                        </m:naryPr>
                        <m:sub>
                          <m:r>
                            <a:rPr lang="es-ES" i="1">
                              <a:solidFill>
                                <a:srgbClr val="000000"/>
                              </a:solidFill>
                              <a:latin typeface="Cambria Math" panose="02040503050406030204" pitchFamily="18" charset="0"/>
                            </a:rPr>
                            <m:t>−∞</m:t>
                          </m:r>
                        </m:sub>
                        <m:sup>
                          <m:r>
                            <a:rPr lang="es-ES" i="1">
                              <a:solidFill>
                                <a:srgbClr val="000000"/>
                              </a:solidFill>
                              <a:latin typeface="Cambria Math" panose="02040503050406030204" pitchFamily="18" charset="0"/>
                            </a:rPr>
                            <m:t>+∞</m:t>
                          </m:r>
                        </m:sup>
                        <m:e>
                          <m:r>
                            <a:rPr lang="es-ES" i="1">
                              <a:solidFill>
                                <a:srgbClr val="000000"/>
                              </a:solidFill>
                              <a:latin typeface="Cambria Math" panose="02040503050406030204" pitchFamily="18" charset="0"/>
                            </a:rPr>
                            <m:t>𝜇</m:t>
                          </m:r>
                          <m:r>
                            <a:rPr lang="es-ES" i="1">
                              <a:solidFill>
                                <a:srgbClr val="000000"/>
                              </a:solidFill>
                              <a:latin typeface="Cambria Math" panose="02040503050406030204" pitchFamily="18" charset="0"/>
                            </a:rPr>
                            <m:t>(</m:t>
                          </m:r>
                          <m:r>
                            <a:rPr lang="es-ES" i="1">
                              <a:solidFill>
                                <a:srgbClr val="000000"/>
                              </a:solidFill>
                              <a:latin typeface="Cambria Math" panose="02040503050406030204" pitchFamily="18" charset="0"/>
                            </a:rPr>
                            <m:t>𝑥</m:t>
                          </m:r>
                          <m:r>
                            <a:rPr lang="es-ES" i="1">
                              <a:solidFill>
                                <a:srgbClr val="000000"/>
                              </a:solidFill>
                              <a:latin typeface="Cambria Math" panose="02040503050406030204" pitchFamily="18" charset="0"/>
                            </a:rPr>
                            <m:t>)</m:t>
                          </m:r>
                          <m:func>
                            <m:funcPr>
                              <m:ctrlPr>
                                <a:rPr lang="es-ES" i="1">
                                  <a:solidFill>
                                    <a:srgbClr val="000000"/>
                                  </a:solidFill>
                                  <a:latin typeface="Cambria Math" panose="02040503050406030204" pitchFamily="18" charset="0"/>
                                </a:rPr>
                              </m:ctrlPr>
                            </m:funcPr>
                            <m:fName>
                              <m:r>
                                <m:rPr>
                                  <m:sty m:val="p"/>
                                </m:rPr>
                                <a:rPr lang="es-ES" i="0">
                                  <a:solidFill>
                                    <a:srgbClr val="000000"/>
                                  </a:solidFill>
                                  <a:latin typeface="Cambria Math" panose="02040503050406030204" pitchFamily="18" charset="0"/>
                                </a:rPr>
                                <m:t>log</m:t>
                              </m:r>
                            </m:fName>
                            <m:e>
                              <m:r>
                                <a:rPr lang="es-ES" i="1">
                                  <a:solidFill>
                                    <a:srgbClr val="000000"/>
                                  </a:solidFill>
                                  <a:latin typeface="Cambria Math" panose="02040503050406030204" pitchFamily="18" charset="0"/>
                                </a:rPr>
                                <m:t>(</m:t>
                              </m:r>
                            </m:e>
                          </m:func>
                          <m:f>
                            <m:fPr>
                              <m:ctrlPr>
                                <a:rPr lang="es-ES" i="1">
                                  <a:solidFill>
                                    <a:srgbClr val="000000"/>
                                  </a:solidFill>
                                  <a:latin typeface="Cambria Math" panose="02040503050406030204" pitchFamily="18" charset="0"/>
                                </a:rPr>
                              </m:ctrlPr>
                            </m:fPr>
                            <m:num>
                              <m:r>
                                <a:rPr lang="es-ES" i="1">
                                  <a:solidFill>
                                    <a:srgbClr val="000000"/>
                                  </a:solidFill>
                                  <a:latin typeface="Cambria Math" panose="02040503050406030204" pitchFamily="18" charset="0"/>
                                </a:rPr>
                                <m:t>𝜇</m:t>
                              </m:r>
                              <m:r>
                                <a:rPr lang="es-ES" i="1">
                                  <a:solidFill>
                                    <a:srgbClr val="000000"/>
                                  </a:solidFill>
                                  <a:latin typeface="Cambria Math" panose="02040503050406030204" pitchFamily="18" charset="0"/>
                                </a:rPr>
                                <m:t>(</m:t>
                              </m:r>
                              <m:r>
                                <a:rPr lang="es-ES" i="1">
                                  <a:solidFill>
                                    <a:srgbClr val="000000"/>
                                  </a:solidFill>
                                  <a:latin typeface="Cambria Math" panose="02040503050406030204" pitchFamily="18" charset="0"/>
                                </a:rPr>
                                <m:t>𝑥</m:t>
                              </m:r>
                              <m:r>
                                <a:rPr lang="es-ES" i="1">
                                  <a:solidFill>
                                    <a:srgbClr val="000000"/>
                                  </a:solidFill>
                                  <a:latin typeface="Cambria Math" panose="02040503050406030204" pitchFamily="18" charset="0"/>
                                </a:rPr>
                                <m:t>)</m:t>
                              </m:r>
                            </m:num>
                            <m:den>
                              <m:sSub>
                                <m:sSubPr>
                                  <m:ctrlPr>
                                    <a:rPr lang="es-ES" i="1">
                                      <a:solidFill>
                                        <a:srgbClr val="000000"/>
                                      </a:solidFill>
                                      <a:latin typeface="Cambria Math" panose="02040503050406030204" pitchFamily="18" charset="0"/>
                                    </a:rPr>
                                  </m:ctrlPr>
                                </m:sSubPr>
                                <m:e>
                                  <m:r>
                                    <a:rPr lang="es-ES" i="1">
                                      <a:solidFill>
                                        <a:srgbClr val="000000"/>
                                      </a:solidFill>
                                      <a:latin typeface="Cambria Math" panose="02040503050406030204" pitchFamily="18" charset="0"/>
                                    </a:rPr>
                                    <m:t>𝜇</m:t>
                                  </m:r>
                                </m:e>
                                <m:sub>
                                  <m:r>
                                    <a:rPr lang="es-ES" i="1">
                                      <a:solidFill>
                                        <a:srgbClr val="000000"/>
                                      </a:solidFill>
                                      <a:latin typeface="Cambria Math" panose="02040503050406030204" pitchFamily="18" charset="0"/>
                                    </a:rPr>
                                    <m:t>0</m:t>
                                  </m:r>
                                </m:sub>
                              </m:sSub>
                              <m:r>
                                <a:rPr lang="es-ES" i="1">
                                  <a:solidFill>
                                    <a:srgbClr val="000000"/>
                                  </a:solidFill>
                                  <a:latin typeface="Cambria Math" panose="02040503050406030204" pitchFamily="18" charset="0"/>
                                </a:rPr>
                                <m:t>(</m:t>
                              </m:r>
                              <m:r>
                                <a:rPr lang="es-ES" i="1">
                                  <a:solidFill>
                                    <a:srgbClr val="000000"/>
                                  </a:solidFill>
                                  <a:latin typeface="Cambria Math" panose="02040503050406030204" pitchFamily="18" charset="0"/>
                                </a:rPr>
                                <m:t>𝑥</m:t>
                              </m:r>
                              <m:r>
                                <a:rPr lang="es-ES" i="1">
                                  <a:solidFill>
                                    <a:srgbClr val="000000"/>
                                  </a:solidFill>
                                  <a:latin typeface="Cambria Math" panose="02040503050406030204" pitchFamily="18" charset="0"/>
                                </a:rPr>
                                <m:t>)</m:t>
                              </m:r>
                            </m:den>
                          </m:f>
                        </m:e>
                      </m:nary>
                      <m:r>
                        <a:rPr lang="es-ES" i="1">
                          <a:solidFill>
                            <a:srgbClr val="000000"/>
                          </a:solidFill>
                          <a:latin typeface="Cambria Math" panose="02040503050406030204" pitchFamily="18" charset="0"/>
                        </a:rPr>
                        <m:t>)</m:t>
                      </m:r>
                      <m:r>
                        <a:rPr lang="es-ES" i="1">
                          <a:solidFill>
                            <a:srgbClr val="000000"/>
                          </a:solidFill>
                          <a:latin typeface="Cambria Math" panose="02040503050406030204" pitchFamily="18" charset="0"/>
                        </a:rPr>
                        <m:t>𝑑𝑥</m:t>
                      </m:r>
                    </m:oMath>
                  </m:oMathPara>
                </a14:m>
                <a:endParaRPr lang="de-DE" dirty="0">
                  <a:solidFill>
                    <a:srgbClr val="000000"/>
                  </a:solidFill>
                </a:endParaRPr>
              </a:p>
              <a:p>
                <a:endParaRPr lang="es-ES" dirty="0"/>
              </a:p>
              <a:p>
                <a:r>
                  <a:rPr lang="es-ES" sz="2600" dirty="0" err="1"/>
                  <a:t>Relevance</a:t>
                </a:r>
                <a:endParaRPr lang="es-ES" sz="2600" dirty="0"/>
              </a:p>
            </p:txBody>
          </p:sp>
        </mc:Choice>
        <mc:Fallback xmlns="">
          <p:sp>
            <p:nvSpPr>
              <p:cNvPr id="868360" name="Object 10">
                <a:extLst>
                  <a:ext uri="{FF2B5EF4-FFF2-40B4-BE49-F238E27FC236}">
                    <a16:creationId xmlns:a16="http://schemas.microsoft.com/office/drawing/2014/main" id="{90EC451E-F6A0-DF46-7F4B-D0C55B953180}"/>
                  </a:ext>
                </a:extLst>
              </p:cNvPr>
              <p:cNvSpPr txBox="1">
                <a:spLocks noRot="1" noChangeAspect="1" noMove="1" noResize="1" noEditPoints="1" noAdjustHandles="1" noChangeArrowheads="1" noChangeShapeType="1" noTextEdit="1"/>
              </p:cNvSpPr>
              <p:nvPr/>
            </p:nvSpPr>
            <p:spPr bwMode="auto">
              <a:xfrm>
                <a:off x="4581814" y="1322930"/>
                <a:ext cx="3543300" cy="1346199"/>
              </a:xfrm>
              <a:prstGeom prst="rect">
                <a:avLst/>
              </a:prstGeom>
              <a:blipFill>
                <a:blip r:embed="rId4"/>
                <a:stretch>
                  <a:fillRect l="-2238" b="-4525"/>
                </a:stretch>
              </a:blipFill>
              <a:ln>
                <a:noFill/>
              </a:ln>
              <a:effectLst/>
            </p:spPr>
            <p:txBody>
              <a:bodyPr/>
              <a:lstStyle/>
              <a:p>
                <a:r>
                  <a:rPr lang="es-ES">
                    <a:noFill/>
                  </a:rPr>
                  <a:t> </a:t>
                </a:r>
              </a:p>
            </p:txBody>
          </p:sp>
        </mc:Fallback>
      </mc:AlternateContent>
      <p:sp>
        <p:nvSpPr>
          <p:cNvPr id="4" name="Rectangle 2">
            <a:extLst>
              <a:ext uri="{FF2B5EF4-FFF2-40B4-BE49-F238E27FC236}">
                <a16:creationId xmlns:a16="http://schemas.microsoft.com/office/drawing/2014/main" id="{96193362-94DA-99D6-1342-3AE9E7D349D8}"/>
              </a:ext>
            </a:extLst>
          </p:cNvPr>
          <p:cNvSpPr txBox="1">
            <a:spLocks noChangeArrowheads="1"/>
          </p:cNvSpPr>
          <p:nvPr/>
        </p:nvSpPr>
        <p:spPr>
          <a:xfrm>
            <a:off x="612775" y="294772"/>
            <a:ext cx="8208963" cy="657225"/>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altLang="es-ES" dirty="0">
                <a:solidFill>
                  <a:srgbClr val="C00000"/>
                </a:solidFill>
              </a:rPr>
              <a:t>Examples 4a: red apple (color of peel)</a:t>
            </a:r>
          </a:p>
        </p:txBody>
      </p:sp>
      <p:sp>
        <p:nvSpPr>
          <p:cNvPr id="5" name="Tijdelijke aanduiding voor dianummer 2">
            <a:extLst>
              <a:ext uri="{FF2B5EF4-FFF2-40B4-BE49-F238E27FC236}">
                <a16:creationId xmlns:a16="http://schemas.microsoft.com/office/drawing/2014/main" id="{0FB9D010-6225-BBEA-2DD8-63910CA83835}"/>
              </a:ext>
            </a:extLst>
          </p:cNvPr>
          <p:cNvSpPr txBox="1">
            <a:spLocks noGrp="1"/>
          </p:cNvSpPr>
          <p:nvPr/>
        </p:nvSpPr>
        <p:spPr bwMode="auto">
          <a:xfrm>
            <a:off x="8199438" y="5696996"/>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41</a:t>
            </a:fld>
            <a:endParaRPr lang="en-US" altLang="es-ES" sz="1800" dirty="0">
              <a:solidFill>
                <a:schemeClr val="bg1"/>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83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8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59" grpId="0"/>
      <p:bldP spid="86836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9FEAE8-2526-0181-6381-E501E181FB60}"/>
              </a:ext>
            </a:extLst>
          </p:cNvPr>
          <p:cNvSpPr>
            <a:spLocks noGrp="1"/>
          </p:cNvSpPr>
          <p:nvPr>
            <p:ph type="sldNum" sz="quarter" idx="11"/>
          </p:nvPr>
        </p:nvSpPr>
        <p:spPr/>
        <p:txBody>
          <a:bodyPr/>
          <a:lstStyle/>
          <a:p>
            <a:r>
              <a:rPr lang="en-US" altLang="es-ES"/>
              <a:t> | </a:t>
            </a:r>
            <a:fld id="{4CED7677-7FC8-488B-B7F4-9A5F2A9EC130}" type="slidenum">
              <a:rPr lang="en-US" altLang="es-ES"/>
              <a:pPr/>
              <a:t>42</a:t>
            </a:fld>
            <a:endParaRPr lang="en-US" altLang="es-ES"/>
          </a:p>
        </p:txBody>
      </p:sp>
      <p:pic>
        <p:nvPicPr>
          <p:cNvPr id="870402" name="Picture 2">
            <a:extLst>
              <a:ext uri="{FF2B5EF4-FFF2-40B4-BE49-F238E27FC236}">
                <a16:creationId xmlns:a16="http://schemas.microsoft.com/office/drawing/2014/main" id="{CA30862A-730A-E3D4-062B-7BED2E95C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844675"/>
            <a:ext cx="7704137"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870404" name="Text Box 4">
            <a:extLst>
              <a:ext uri="{FF2B5EF4-FFF2-40B4-BE49-F238E27FC236}">
                <a16:creationId xmlns:a16="http://schemas.microsoft.com/office/drawing/2014/main" id="{643DCAB2-1ACF-4E71-2FD3-EDDB5940A1D3}"/>
              </a:ext>
            </a:extLst>
          </p:cNvPr>
          <p:cNvSpPr txBox="1">
            <a:spLocks noChangeArrowheads="1"/>
          </p:cNvSpPr>
          <p:nvPr/>
        </p:nvSpPr>
        <p:spPr bwMode="auto">
          <a:xfrm>
            <a:off x="3203575" y="4005263"/>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de-DE" altLang="es-ES">
                <a:solidFill>
                  <a:srgbClr val="009900"/>
                </a:solidFill>
              </a:rPr>
              <a:t>red</a:t>
            </a:r>
          </a:p>
        </p:txBody>
      </p:sp>
      <p:sp>
        <p:nvSpPr>
          <p:cNvPr id="870405" name="Text Box 5">
            <a:extLst>
              <a:ext uri="{FF2B5EF4-FFF2-40B4-BE49-F238E27FC236}">
                <a16:creationId xmlns:a16="http://schemas.microsoft.com/office/drawing/2014/main" id="{1D955C79-EF8A-D568-4A78-E9F088AD1508}"/>
              </a:ext>
            </a:extLst>
          </p:cNvPr>
          <p:cNvSpPr txBox="1">
            <a:spLocks noChangeArrowheads="1"/>
          </p:cNvSpPr>
          <p:nvPr/>
        </p:nvSpPr>
        <p:spPr bwMode="auto">
          <a:xfrm>
            <a:off x="1258888" y="3500438"/>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de-DE" altLang="es-ES">
                <a:solidFill>
                  <a:srgbClr val="FF0000"/>
                </a:solidFill>
              </a:rPr>
              <a:t>apple</a:t>
            </a:r>
          </a:p>
        </p:txBody>
      </p:sp>
      <p:sp>
        <p:nvSpPr>
          <p:cNvPr id="870406" name="Text Box 6">
            <a:extLst>
              <a:ext uri="{FF2B5EF4-FFF2-40B4-BE49-F238E27FC236}">
                <a16:creationId xmlns:a16="http://schemas.microsoft.com/office/drawing/2014/main" id="{3697D79D-E94D-C350-0B98-134EB8E8651F}"/>
              </a:ext>
            </a:extLst>
          </p:cNvPr>
          <p:cNvSpPr txBox="1">
            <a:spLocks noChangeArrowheads="1"/>
          </p:cNvSpPr>
          <p:nvPr/>
        </p:nvSpPr>
        <p:spPr bwMode="auto">
          <a:xfrm>
            <a:off x="2700338" y="2349500"/>
            <a:ext cx="190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de-DE" altLang="es-ES">
                <a:solidFill>
                  <a:srgbClr val="0000CC"/>
                </a:solidFill>
              </a:rPr>
              <a:t>red</a:t>
            </a:r>
            <a:r>
              <a:rPr lang="de-DE" altLang="es-ES">
                <a:solidFill>
                  <a:srgbClr val="0000CC"/>
                </a:solidFill>
                <a:sym typeface="Symbol" panose="05050102010706020507" pitchFamily="18" charset="2"/>
              </a:rPr>
              <a:t></a:t>
            </a:r>
            <a:r>
              <a:rPr lang="de-DE" altLang="es-ES">
                <a:solidFill>
                  <a:srgbClr val="0000CC"/>
                </a:solidFill>
              </a:rPr>
              <a:t>apple</a:t>
            </a:r>
          </a:p>
        </p:txBody>
      </p:sp>
      <p:sp>
        <p:nvSpPr>
          <p:cNvPr id="870407" name="Text Box 9">
            <a:extLst>
              <a:ext uri="{FF2B5EF4-FFF2-40B4-BE49-F238E27FC236}">
                <a16:creationId xmlns:a16="http://schemas.microsoft.com/office/drawing/2014/main" id="{3B9580C4-6153-26DC-31C0-CF4E83E9EBAF}"/>
              </a:ext>
            </a:extLst>
          </p:cNvPr>
          <p:cNvSpPr txBox="1">
            <a:spLocks noChangeArrowheads="1"/>
          </p:cNvSpPr>
          <p:nvPr/>
        </p:nvSpPr>
        <p:spPr bwMode="auto">
          <a:xfrm>
            <a:off x="1221943" y="5859437"/>
            <a:ext cx="428482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marL="342900" indent="-342900" algn="l" eaLnBrk="0" hangingPunct="0">
              <a:spcBef>
                <a:spcPct val="0"/>
              </a:spcBef>
              <a:defRPr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0"/>
              </a:spcBef>
              <a:defRPr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0"/>
              </a:spcBef>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buFontTx/>
              <a:buNone/>
            </a:pPr>
            <a:r>
              <a:rPr lang="de-DE" altLang="es-ES" sz="2500" dirty="0">
                <a:latin typeface="Georgia" panose="02040502050405020303" pitchFamily="18" charset="0"/>
              </a:rPr>
              <a:t> </a:t>
            </a:r>
            <a:r>
              <a:rPr lang="de-DE" altLang="es-ES" sz="2000" dirty="0" err="1">
                <a:latin typeface="Georgia" panose="02040502050405020303" pitchFamily="18" charset="0"/>
              </a:rPr>
              <a:t>Kullback-Leibler</a:t>
            </a:r>
            <a:r>
              <a:rPr lang="de-DE" altLang="es-ES" sz="2000" dirty="0">
                <a:latin typeface="Georgia" panose="02040502050405020303" pitchFamily="18" charset="0"/>
              </a:rPr>
              <a:t> </a:t>
            </a:r>
            <a:r>
              <a:rPr lang="de-DE" altLang="es-ES" sz="2000" dirty="0" err="1">
                <a:latin typeface="Georgia" panose="02040502050405020303" pitchFamily="18" charset="0"/>
              </a:rPr>
              <a:t>information</a:t>
            </a:r>
            <a:r>
              <a:rPr lang="de-DE" altLang="es-ES" sz="2000" dirty="0">
                <a:latin typeface="Georgia" panose="02040502050405020303" pitchFamily="18" charset="0"/>
              </a:rPr>
              <a:t> =  0.06</a:t>
            </a:r>
          </a:p>
        </p:txBody>
      </p:sp>
      <p:sp>
        <p:nvSpPr>
          <p:cNvPr id="4" name="Tijdelijke aanduiding voor dianummer 2">
            <a:extLst>
              <a:ext uri="{FF2B5EF4-FFF2-40B4-BE49-F238E27FC236}">
                <a16:creationId xmlns:a16="http://schemas.microsoft.com/office/drawing/2014/main" id="{5821841E-A61D-F10C-62BB-D6650CD38B78}"/>
              </a:ext>
            </a:extLst>
          </p:cNvPr>
          <p:cNvSpPr txBox="1">
            <a:spLocks noGrp="1"/>
          </p:cNvSpPr>
          <p:nvPr/>
        </p:nvSpPr>
        <p:spPr bwMode="auto">
          <a:xfrm>
            <a:off x="8153400" y="5742384"/>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42</a:t>
            </a:fld>
            <a:endParaRPr lang="en-US" altLang="es-ES" sz="1800" dirty="0">
              <a:solidFill>
                <a:schemeClr val="bg1"/>
              </a:solidFill>
              <a:latin typeface="Verdana" panose="020B0604030504040204" pitchFamily="34" charset="0"/>
            </a:endParaRPr>
          </a:p>
        </p:txBody>
      </p:sp>
      <p:sp>
        <p:nvSpPr>
          <p:cNvPr id="5" name="Rectangle 2">
            <a:extLst>
              <a:ext uri="{FF2B5EF4-FFF2-40B4-BE49-F238E27FC236}">
                <a16:creationId xmlns:a16="http://schemas.microsoft.com/office/drawing/2014/main" id="{1E8A3445-377F-3BBE-D5A4-ACA31A2ECAB6}"/>
              </a:ext>
            </a:extLst>
          </p:cNvPr>
          <p:cNvSpPr txBox="1">
            <a:spLocks noChangeArrowheads="1"/>
          </p:cNvSpPr>
          <p:nvPr/>
        </p:nvSpPr>
        <p:spPr>
          <a:xfrm>
            <a:off x="434974" y="435769"/>
            <a:ext cx="8208963" cy="657225"/>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altLang="es-ES" dirty="0">
                <a:solidFill>
                  <a:srgbClr val="C00000"/>
                </a:solidFill>
              </a:rPr>
              <a:t>Examples 4b: red apple (color of pulp)</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B2F70F-BE3F-7A63-FC3F-8CC4589B5DC7}"/>
              </a:ext>
            </a:extLst>
          </p:cNvPr>
          <p:cNvSpPr txBox="1">
            <a:spLocks noChangeArrowheads="1"/>
          </p:cNvSpPr>
          <p:nvPr/>
        </p:nvSpPr>
        <p:spPr>
          <a:xfrm>
            <a:off x="1524000" y="457200"/>
            <a:ext cx="6270626" cy="606863"/>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altLang="es-ES" dirty="0">
                <a:solidFill>
                  <a:srgbClr val="C00000"/>
                </a:solidFill>
              </a:rPr>
              <a:t>Borderline Contradictions</a:t>
            </a:r>
          </a:p>
        </p:txBody>
      </p:sp>
      <p:sp>
        <p:nvSpPr>
          <p:cNvPr id="4" name="Tijdelijke aanduiding voor dianummer 2">
            <a:extLst>
              <a:ext uri="{FF2B5EF4-FFF2-40B4-BE49-F238E27FC236}">
                <a16:creationId xmlns:a16="http://schemas.microsoft.com/office/drawing/2014/main" id="{180C43A2-FD6E-9012-2078-2F515FDC44D4}"/>
              </a:ext>
            </a:extLst>
          </p:cNvPr>
          <p:cNvSpPr txBox="1">
            <a:spLocks noGrp="1"/>
          </p:cNvSpPr>
          <p:nvPr/>
        </p:nvSpPr>
        <p:spPr bwMode="auto">
          <a:xfrm>
            <a:off x="8153400" y="5742384"/>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43</a:t>
            </a:fld>
            <a:endParaRPr lang="en-US" altLang="es-ES" sz="1800" dirty="0">
              <a:solidFill>
                <a:schemeClr val="bg1"/>
              </a:solidFill>
              <a:latin typeface="Verdana" panose="020B0604030504040204" pitchFamily="34" charset="0"/>
            </a:endParaRPr>
          </a:p>
        </p:txBody>
      </p:sp>
      <p:pic>
        <p:nvPicPr>
          <p:cNvPr id="2" name="Picture 4">
            <a:extLst>
              <a:ext uri="{FF2B5EF4-FFF2-40B4-BE49-F238E27FC236}">
                <a16:creationId xmlns:a16="http://schemas.microsoft.com/office/drawing/2014/main" id="{32295B4B-70DD-BC80-0E4E-3C61E524A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8691" y="2088177"/>
            <a:ext cx="3476625" cy="25288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cap="flat" cmpd="sng" algn="ctr">
                <a:solidFill>
                  <a:srgbClr val="0000FF"/>
                </a:solidFill>
                <a:prstDash val="solid"/>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a:extLst>
              <a:ext uri="{FF2B5EF4-FFF2-40B4-BE49-F238E27FC236}">
                <a16:creationId xmlns:a16="http://schemas.microsoft.com/office/drawing/2014/main" id="{EEB637E5-A668-35B6-B772-FE7DBE6BFCEC}"/>
              </a:ext>
            </a:extLst>
          </p:cNvPr>
          <p:cNvSpPr>
            <a:spLocks noChangeArrowheads="1"/>
          </p:cNvSpPr>
          <p:nvPr/>
        </p:nvSpPr>
        <p:spPr bwMode="auto">
          <a:xfrm>
            <a:off x="3931516" y="2088176"/>
            <a:ext cx="5210175"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defRPr sz="2500">
                <a:solidFill>
                  <a:schemeClr val="tx1"/>
                </a:solidFill>
                <a:latin typeface="Tahoma" panose="020B0604030504040204" pitchFamily="34" charset="0"/>
              </a:defRPr>
            </a:lvl1pPr>
            <a:lvl2pPr marL="1009650" indent="-381000" algn="just" eaLnBrk="0" hangingPunct="0">
              <a:spcBef>
                <a:spcPct val="20000"/>
              </a:spcBef>
              <a:buChar char="–"/>
              <a:defRPr sz="2000">
                <a:solidFill>
                  <a:schemeClr val="tx1"/>
                </a:solidFill>
                <a:latin typeface="Tahoma" panose="020B0604030504040204" pitchFamily="34" charset="0"/>
              </a:defRPr>
            </a:lvl2pPr>
            <a:lvl3pPr marL="1646238" indent="-457200" algn="l" eaLnBrk="0" hangingPunct="0">
              <a:spcBef>
                <a:spcPct val="20000"/>
              </a:spcBef>
              <a:defRPr sz="2400">
                <a:solidFill>
                  <a:schemeClr val="tx1"/>
                </a:solidFill>
                <a:latin typeface="Tahoma" panose="020B0604030504040204" pitchFamily="34" charset="0"/>
              </a:defRPr>
            </a:lvl3pPr>
            <a:lvl4pPr marL="2206625" indent="-381000" algn="l" eaLnBrk="0" hangingPunct="0">
              <a:spcBef>
                <a:spcPct val="20000"/>
              </a:spcBef>
              <a:buChar char="–"/>
              <a:defRPr sz="2000">
                <a:solidFill>
                  <a:schemeClr val="tx1"/>
                </a:solidFill>
                <a:latin typeface="Tahoma" panose="020B0604030504040204" pitchFamily="34" charset="0"/>
              </a:defRPr>
            </a:lvl4pPr>
            <a:lvl5pPr marL="2767013" indent="-381000" algn="l" eaLnBrk="0" hangingPunct="0">
              <a:spcBef>
                <a:spcPct val="20000"/>
              </a:spcBef>
              <a:buChar char="»"/>
              <a:defRPr sz="2000">
                <a:solidFill>
                  <a:schemeClr val="tx1"/>
                </a:solidFill>
                <a:latin typeface="Tahoma" panose="020B0604030504040204" pitchFamily="34" charset="0"/>
              </a:defRPr>
            </a:lvl5pPr>
            <a:lvl6pPr marL="3224213" indent="-381000" eaLnBrk="0" fontAlgn="base" hangingPunct="0">
              <a:spcBef>
                <a:spcPct val="20000"/>
              </a:spcBef>
              <a:spcAft>
                <a:spcPct val="0"/>
              </a:spcAft>
              <a:buChar char="»"/>
              <a:defRPr sz="2000">
                <a:solidFill>
                  <a:schemeClr val="tx1"/>
                </a:solidFill>
                <a:latin typeface="Tahoma" panose="020B0604030504040204" pitchFamily="34" charset="0"/>
              </a:defRPr>
            </a:lvl6pPr>
            <a:lvl7pPr marL="3681413" indent="-381000" eaLnBrk="0" fontAlgn="base" hangingPunct="0">
              <a:spcBef>
                <a:spcPct val="20000"/>
              </a:spcBef>
              <a:spcAft>
                <a:spcPct val="0"/>
              </a:spcAft>
              <a:buChar char="»"/>
              <a:defRPr sz="2000">
                <a:solidFill>
                  <a:schemeClr val="tx1"/>
                </a:solidFill>
                <a:latin typeface="Tahoma" panose="020B0604030504040204" pitchFamily="34" charset="0"/>
              </a:defRPr>
            </a:lvl7pPr>
            <a:lvl8pPr marL="4138613" indent="-381000" eaLnBrk="0" fontAlgn="base" hangingPunct="0">
              <a:spcBef>
                <a:spcPct val="20000"/>
              </a:spcBef>
              <a:spcAft>
                <a:spcPct val="0"/>
              </a:spcAft>
              <a:buChar char="»"/>
              <a:defRPr sz="2000">
                <a:solidFill>
                  <a:schemeClr val="tx1"/>
                </a:solidFill>
                <a:latin typeface="Tahoma" panose="020B0604030504040204" pitchFamily="34" charset="0"/>
              </a:defRPr>
            </a:lvl8pPr>
            <a:lvl9pPr marL="4595813" indent="-3810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l">
              <a:buFontTx/>
              <a:buNone/>
            </a:pPr>
            <a:r>
              <a:rPr lang="en-US" altLang="es-ES" sz="2200" dirty="0">
                <a:latin typeface="+mj-lt"/>
                <a:sym typeface="Symbol" panose="05050102010706020507" pitchFamily="18" charset="2"/>
              </a:rPr>
              <a:t>Pictures with 5 persons of different size are presented. </a:t>
            </a:r>
            <a:br>
              <a:rPr lang="en-US" altLang="es-ES" sz="2200" dirty="0">
                <a:latin typeface="+mj-lt"/>
                <a:sym typeface="Symbol" panose="05050102010706020507" pitchFamily="18" charset="2"/>
              </a:rPr>
            </a:br>
            <a:r>
              <a:rPr lang="en-US" altLang="es-ES" sz="2200" dirty="0">
                <a:latin typeface="+mj-lt"/>
                <a:sym typeface="Symbol" panose="05050102010706020507" pitchFamily="18" charset="2"/>
              </a:rPr>
              <a:t>(Order of persons randomized)</a:t>
            </a:r>
          </a:p>
          <a:p>
            <a:pPr>
              <a:buFontTx/>
              <a:buNone/>
            </a:pPr>
            <a:endParaRPr lang="en-US" altLang="es-ES" sz="800" dirty="0">
              <a:latin typeface="+mj-lt"/>
              <a:sym typeface="Symbol" panose="05050102010706020507" pitchFamily="18" charset="2"/>
            </a:endParaRPr>
          </a:p>
          <a:p>
            <a:pPr algn="l">
              <a:buFontTx/>
              <a:buNone/>
            </a:pPr>
            <a:r>
              <a:rPr lang="en-US" altLang="es-ES" sz="2200" dirty="0">
                <a:latin typeface="+mj-lt"/>
                <a:sym typeface="Symbol" panose="05050102010706020507" pitchFamily="18" charset="2"/>
              </a:rPr>
              <a:t>Subjects have to judge forms with 4 sentences as True/False/Can’t Tell. (Order of questions randomized)</a:t>
            </a:r>
            <a:endParaRPr lang="en-US" altLang="es-ES" sz="800" dirty="0">
              <a:sym typeface="Symbol" panose="05050102010706020507" pitchFamily="18" charset="2"/>
            </a:endParaRPr>
          </a:p>
        </p:txBody>
      </p:sp>
      <p:sp>
        <p:nvSpPr>
          <p:cNvPr id="6" name="Rectangle 10">
            <a:extLst>
              <a:ext uri="{FF2B5EF4-FFF2-40B4-BE49-F238E27FC236}">
                <a16:creationId xmlns:a16="http://schemas.microsoft.com/office/drawing/2014/main" id="{6BE3E9ED-4ADE-A290-13A2-7C60FC02462E}"/>
              </a:ext>
            </a:extLst>
          </p:cNvPr>
          <p:cNvSpPr>
            <a:spLocks noChangeArrowheads="1"/>
          </p:cNvSpPr>
          <p:nvPr/>
        </p:nvSpPr>
        <p:spPr bwMode="auto">
          <a:xfrm>
            <a:off x="-2309" y="4983777"/>
            <a:ext cx="874553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prstDash val="sysDot"/>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eaLnBrk="0" hangingPunct="0">
              <a:tabLst>
                <a:tab pos="447675" algn="l"/>
              </a:tabLst>
              <a:defRPr sz="2400">
                <a:solidFill>
                  <a:schemeClr val="tx1"/>
                </a:solidFill>
                <a:latin typeface="Tahoma" panose="020B0604030504040204" pitchFamily="34" charset="0"/>
              </a:defRPr>
            </a:lvl1pPr>
            <a:lvl2pPr marL="914400" indent="-457200" eaLnBrk="0" hangingPunct="0">
              <a:tabLst>
                <a:tab pos="447675" algn="l"/>
              </a:tabLst>
              <a:defRPr sz="2400">
                <a:solidFill>
                  <a:schemeClr val="tx1"/>
                </a:solidFill>
                <a:latin typeface="Tahoma" panose="020B0604030504040204" pitchFamily="34" charset="0"/>
              </a:defRPr>
            </a:lvl2pPr>
            <a:lvl3pPr marL="1371600" indent="-457200" eaLnBrk="0" hangingPunct="0">
              <a:tabLst>
                <a:tab pos="447675" algn="l"/>
              </a:tabLst>
              <a:defRPr sz="2400">
                <a:solidFill>
                  <a:schemeClr val="tx1"/>
                </a:solidFill>
                <a:latin typeface="Tahoma" panose="020B0604030504040204" pitchFamily="34" charset="0"/>
              </a:defRPr>
            </a:lvl3pPr>
            <a:lvl4pPr marL="1828800" indent="-457200" eaLnBrk="0" hangingPunct="0">
              <a:tabLst>
                <a:tab pos="447675" algn="l"/>
              </a:tabLst>
              <a:defRPr sz="2400">
                <a:solidFill>
                  <a:schemeClr val="tx1"/>
                </a:solidFill>
                <a:latin typeface="Tahoma" panose="020B0604030504040204" pitchFamily="34" charset="0"/>
              </a:defRPr>
            </a:lvl4pPr>
            <a:lvl5pPr marL="2286000" indent="-457200" eaLnBrk="0" hangingPunct="0">
              <a:tabLst>
                <a:tab pos="447675" algn="l"/>
              </a:tabLst>
              <a:defRPr sz="2400">
                <a:solidFill>
                  <a:schemeClr val="tx1"/>
                </a:solidFill>
                <a:latin typeface="Tahoma" panose="020B0604030504040204" pitchFamily="34" charset="0"/>
              </a:defRPr>
            </a:lvl5pPr>
            <a:lvl6pPr marL="2743200" indent="-457200" algn="ctr" eaLnBrk="0" fontAlgn="base" hangingPunct="0">
              <a:spcBef>
                <a:spcPct val="0"/>
              </a:spcBef>
              <a:spcAft>
                <a:spcPct val="0"/>
              </a:spcAft>
              <a:buChar char="•"/>
              <a:tabLst>
                <a:tab pos="447675" algn="l"/>
              </a:tabLst>
              <a:defRPr sz="2400">
                <a:solidFill>
                  <a:schemeClr val="tx1"/>
                </a:solidFill>
                <a:latin typeface="Tahoma" panose="020B0604030504040204" pitchFamily="34" charset="0"/>
              </a:defRPr>
            </a:lvl6pPr>
            <a:lvl7pPr marL="3200400" indent="-457200" algn="ctr" eaLnBrk="0" fontAlgn="base" hangingPunct="0">
              <a:spcBef>
                <a:spcPct val="0"/>
              </a:spcBef>
              <a:spcAft>
                <a:spcPct val="0"/>
              </a:spcAft>
              <a:buChar char="•"/>
              <a:tabLst>
                <a:tab pos="447675" algn="l"/>
              </a:tabLst>
              <a:defRPr sz="2400">
                <a:solidFill>
                  <a:schemeClr val="tx1"/>
                </a:solidFill>
                <a:latin typeface="Tahoma" panose="020B0604030504040204" pitchFamily="34" charset="0"/>
              </a:defRPr>
            </a:lvl7pPr>
            <a:lvl8pPr marL="3657600" indent="-457200" algn="ctr" eaLnBrk="0" fontAlgn="base" hangingPunct="0">
              <a:spcBef>
                <a:spcPct val="0"/>
              </a:spcBef>
              <a:spcAft>
                <a:spcPct val="0"/>
              </a:spcAft>
              <a:buChar char="•"/>
              <a:tabLst>
                <a:tab pos="447675" algn="l"/>
              </a:tabLst>
              <a:defRPr sz="2400">
                <a:solidFill>
                  <a:schemeClr val="tx1"/>
                </a:solidFill>
                <a:latin typeface="Tahoma" panose="020B0604030504040204" pitchFamily="34" charset="0"/>
              </a:defRPr>
            </a:lvl8pPr>
            <a:lvl9pPr marL="4114800" indent="-457200" algn="ctr" eaLnBrk="0" fontAlgn="base" hangingPunct="0">
              <a:spcBef>
                <a:spcPct val="0"/>
              </a:spcBef>
              <a:spcAft>
                <a:spcPct val="0"/>
              </a:spcAft>
              <a:buChar char="•"/>
              <a:tabLst>
                <a:tab pos="447675" algn="l"/>
              </a:tabLst>
              <a:defRPr sz="2400">
                <a:solidFill>
                  <a:schemeClr val="tx1"/>
                </a:solidFill>
                <a:latin typeface="Tahoma" panose="020B0604030504040204" pitchFamily="34" charset="0"/>
              </a:defRPr>
            </a:lvl9pPr>
          </a:lstStyle>
          <a:p>
            <a:pPr algn="l" eaLnBrk="1" hangingPunct="1">
              <a:buFontTx/>
              <a:buNone/>
            </a:pPr>
            <a:r>
              <a:rPr lang="en-US" altLang="es-ES" sz="2000" dirty="0">
                <a:latin typeface="+mj-lt"/>
              </a:rPr>
              <a:t>#3 is tall 				True ❏ False ❏ Can’t Tell ❏</a:t>
            </a:r>
          </a:p>
          <a:p>
            <a:pPr algn="l" eaLnBrk="1" hangingPunct="1">
              <a:buFontTx/>
              <a:buNone/>
            </a:pPr>
            <a:r>
              <a:rPr lang="en-US" altLang="es-ES" sz="2000" dirty="0">
                <a:latin typeface="+mj-lt"/>
              </a:rPr>
              <a:t>#3 is not tall 			True ❏ False ❏ Can’t Tell ❏</a:t>
            </a:r>
          </a:p>
          <a:p>
            <a:pPr algn="l" eaLnBrk="1" hangingPunct="1">
              <a:buFontTx/>
              <a:buNone/>
            </a:pPr>
            <a:r>
              <a:rPr lang="en-US" altLang="es-ES" sz="2000" dirty="0">
                <a:solidFill>
                  <a:srgbClr val="C00000"/>
                </a:solidFill>
                <a:latin typeface="+mj-lt"/>
              </a:rPr>
              <a:t>#3 is tall and not tall </a:t>
            </a:r>
            <a:r>
              <a:rPr lang="en-US" altLang="es-ES" sz="2000" dirty="0">
                <a:latin typeface="+mj-lt"/>
              </a:rPr>
              <a:t>		True ❏ False ❏ Can’t Tell ❏</a:t>
            </a:r>
          </a:p>
          <a:p>
            <a:pPr algn="l" eaLnBrk="1" hangingPunct="1">
              <a:buFontTx/>
              <a:buNone/>
            </a:pPr>
            <a:r>
              <a:rPr lang="en-US" altLang="es-ES" sz="2000" dirty="0">
                <a:latin typeface="+mj-lt"/>
              </a:rPr>
              <a:t>#3 is neither tall nor not tall 	True ❏ False ❏ Can’t Tell ❏</a:t>
            </a:r>
          </a:p>
        </p:txBody>
      </p:sp>
      <p:sp>
        <p:nvSpPr>
          <p:cNvPr id="7" name="AutoShape 11">
            <a:extLst>
              <a:ext uri="{FF2B5EF4-FFF2-40B4-BE49-F238E27FC236}">
                <a16:creationId xmlns:a16="http://schemas.microsoft.com/office/drawing/2014/main" id="{76BAC70C-E32B-5344-7E25-BDBE061D702B}"/>
              </a:ext>
            </a:extLst>
          </p:cNvPr>
          <p:cNvSpPr>
            <a:spLocks noChangeArrowheads="1"/>
          </p:cNvSpPr>
          <p:nvPr/>
        </p:nvSpPr>
        <p:spPr bwMode="auto">
          <a:xfrm rot="4477566">
            <a:off x="2116331" y="1881513"/>
            <a:ext cx="503238" cy="458787"/>
          </a:xfrm>
          <a:prstGeom prst="lightningBolt">
            <a:avLst/>
          </a:prstGeom>
          <a:solidFill>
            <a:schemeClr val="accent1"/>
          </a:solidFill>
          <a:ln w="41275" algn="ctr">
            <a:solidFill>
              <a:srgbClr val="0000FF"/>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Tree>
    <p:extLst>
      <p:ext uri="{BB962C8B-B14F-4D97-AF65-F5344CB8AC3E}">
        <p14:creationId xmlns:p14="http://schemas.microsoft.com/office/powerpoint/2010/main" val="280504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5">
            <a:extLst>
              <a:ext uri="{FF2B5EF4-FFF2-40B4-BE49-F238E27FC236}">
                <a16:creationId xmlns:a16="http://schemas.microsoft.com/office/drawing/2014/main" id="{B32A54C4-107D-8387-10CD-8E4829CC98D2}"/>
              </a:ext>
            </a:extLst>
          </p:cNvPr>
          <p:cNvSpPr>
            <a:spLocks noGrp="1" noChangeArrowheads="1"/>
          </p:cNvSpPr>
          <p:nvPr>
            <p:ph type="title" idx="4294967295"/>
          </p:nvPr>
        </p:nvSpPr>
        <p:spPr>
          <a:xfrm>
            <a:off x="1157287" y="272141"/>
            <a:ext cx="6699250" cy="657225"/>
          </a:xfrm>
        </p:spPr>
        <p:txBody>
          <a:bodyPr lIns="0" tIns="0" rIns="0" bIns="0" anchor="t">
            <a:normAutofit fontScale="90000"/>
          </a:bodyPr>
          <a:lstStyle/>
          <a:p>
            <a:r>
              <a:rPr lang="nl-NL" altLang="es-ES" sz="3200" dirty="0">
                <a:solidFill>
                  <a:srgbClr val="C00000"/>
                </a:solidFill>
                <a:sym typeface="Symbol" panose="05050102010706020507" pitchFamily="18" charset="2"/>
              </a:rPr>
              <a:t>Data of Alxatib &amp; Pelletier 2011</a:t>
            </a:r>
            <a:r>
              <a:rPr lang="en-US" altLang="es-ES" sz="3200" dirty="0">
                <a:solidFill>
                  <a:srgbClr val="C00000"/>
                </a:solidFill>
              </a:rPr>
              <a:t>  </a:t>
            </a:r>
            <a:br>
              <a:rPr lang="en-US" altLang="es-ES" sz="3200" dirty="0">
                <a:solidFill>
                  <a:srgbClr val="C00000"/>
                </a:solidFill>
              </a:rPr>
            </a:br>
            <a:r>
              <a:rPr lang="en-US" altLang="es-ES" dirty="0"/>
              <a:t> </a:t>
            </a:r>
          </a:p>
        </p:txBody>
      </p:sp>
      <p:pic>
        <p:nvPicPr>
          <p:cNvPr id="2" name="Afbeelding 9">
            <a:extLst>
              <a:ext uri="{FF2B5EF4-FFF2-40B4-BE49-F238E27FC236}">
                <a16:creationId xmlns:a16="http://schemas.microsoft.com/office/drawing/2014/main" id="{83B65C8D-E23F-C2D2-7298-7AEEA2BC3585}"/>
              </a:ext>
            </a:extLst>
          </p:cNvPr>
          <p:cNvPicPr/>
          <p:nvPr/>
        </p:nvPicPr>
        <p:blipFill>
          <a:blip r:embed="rId3" cstate="print">
            <a:lum bright="-20000"/>
          </a:blip>
          <a:srcRect/>
          <a:stretch>
            <a:fillRect/>
          </a:stretch>
        </p:blipFill>
        <p:spPr bwMode="auto">
          <a:xfrm>
            <a:off x="702028" y="929366"/>
            <a:ext cx="7739944" cy="4507144"/>
          </a:xfrm>
          <a:prstGeom prst="rect">
            <a:avLst/>
          </a:prstGeom>
          <a:noFill/>
          <a:ln w="9525">
            <a:noFill/>
            <a:miter lim="800000"/>
            <a:headEnd/>
            <a:tailEnd/>
          </a:ln>
        </p:spPr>
      </p:pic>
      <p:sp>
        <p:nvSpPr>
          <p:cNvPr id="3" name="TextBox 6">
            <a:extLst>
              <a:ext uri="{FF2B5EF4-FFF2-40B4-BE49-F238E27FC236}">
                <a16:creationId xmlns:a16="http://schemas.microsoft.com/office/drawing/2014/main" id="{0C9DC701-D652-9762-3828-61C77EFD0E25}"/>
              </a:ext>
            </a:extLst>
          </p:cNvPr>
          <p:cNvSpPr txBox="1"/>
          <p:nvPr/>
        </p:nvSpPr>
        <p:spPr>
          <a:xfrm>
            <a:off x="2971800" y="3942697"/>
            <a:ext cx="3666066" cy="1015663"/>
          </a:xfrm>
          <a:prstGeom prst="rect">
            <a:avLst/>
          </a:prstGeom>
          <a:noFill/>
        </p:spPr>
        <p:txBody>
          <a:bodyPr wrap="square" rtlCol="0">
            <a:spAutoFit/>
          </a:bodyPr>
          <a:lstStyle/>
          <a:p>
            <a:pPr>
              <a:buNone/>
            </a:pPr>
            <a:r>
              <a:rPr lang="nl-NL" sz="2000" dirty="0" err="1">
                <a:solidFill>
                  <a:srgbClr val="000099"/>
                </a:solidFill>
              </a:rPr>
              <a:t>Accepting</a:t>
            </a:r>
            <a:r>
              <a:rPr lang="nl-NL" sz="2000" dirty="0">
                <a:solidFill>
                  <a:srgbClr val="000099"/>
                </a:solidFill>
              </a:rPr>
              <a:t> </a:t>
            </a:r>
          </a:p>
          <a:p>
            <a:pPr>
              <a:buNone/>
            </a:pPr>
            <a:r>
              <a:rPr lang="nl-NL" sz="2000" dirty="0">
                <a:solidFill>
                  <a:srgbClr val="000099"/>
                </a:solidFill>
              </a:rPr>
              <a:t>‘X is </a:t>
            </a:r>
            <a:r>
              <a:rPr lang="nl-NL" sz="2000" dirty="0" err="1">
                <a:solidFill>
                  <a:srgbClr val="000099"/>
                </a:solidFill>
              </a:rPr>
              <a:t>neither</a:t>
            </a:r>
            <a:r>
              <a:rPr lang="nl-NL" sz="2000" dirty="0">
                <a:solidFill>
                  <a:srgbClr val="000099"/>
                </a:solidFill>
              </a:rPr>
              <a:t> </a:t>
            </a:r>
            <a:r>
              <a:rPr lang="nl-NL" sz="2000" dirty="0" err="1">
                <a:solidFill>
                  <a:srgbClr val="000099"/>
                </a:solidFill>
              </a:rPr>
              <a:t>tall</a:t>
            </a:r>
            <a:r>
              <a:rPr lang="nl-NL" sz="2000" dirty="0">
                <a:solidFill>
                  <a:srgbClr val="000099"/>
                </a:solidFill>
              </a:rPr>
              <a:t> nor </a:t>
            </a:r>
            <a:r>
              <a:rPr lang="nl-NL" sz="2000" dirty="0" err="1">
                <a:solidFill>
                  <a:srgbClr val="000099"/>
                </a:solidFill>
              </a:rPr>
              <a:t>not</a:t>
            </a:r>
            <a:r>
              <a:rPr lang="nl-NL" sz="2000" dirty="0">
                <a:solidFill>
                  <a:srgbClr val="000099"/>
                </a:solidFill>
              </a:rPr>
              <a:t> </a:t>
            </a:r>
            <a:r>
              <a:rPr lang="nl-NL" sz="2000" dirty="0" err="1">
                <a:solidFill>
                  <a:srgbClr val="000099"/>
                </a:solidFill>
              </a:rPr>
              <a:t>tall</a:t>
            </a:r>
            <a:r>
              <a:rPr lang="nl-NL" sz="2000" dirty="0">
                <a:solidFill>
                  <a:srgbClr val="000099"/>
                </a:solidFill>
              </a:rPr>
              <a:t>’/</a:t>
            </a:r>
          </a:p>
          <a:p>
            <a:pPr>
              <a:buNone/>
            </a:pPr>
            <a:r>
              <a:rPr lang="nl-NL" sz="2000" dirty="0"/>
              <a:t>‘X is </a:t>
            </a:r>
            <a:r>
              <a:rPr lang="nl-NL" sz="2000" dirty="0" err="1"/>
              <a:t>tall</a:t>
            </a:r>
            <a:r>
              <a:rPr lang="nl-NL" sz="2000" dirty="0"/>
              <a:t> </a:t>
            </a:r>
            <a:r>
              <a:rPr lang="nl-NL" sz="2000" dirty="0" err="1"/>
              <a:t>and</a:t>
            </a:r>
            <a:r>
              <a:rPr lang="nl-NL" sz="2000" dirty="0"/>
              <a:t> </a:t>
            </a:r>
            <a:r>
              <a:rPr lang="nl-NL" sz="2000" dirty="0" err="1"/>
              <a:t>not</a:t>
            </a:r>
            <a:r>
              <a:rPr lang="nl-NL" sz="2000" dirty="0"/>
              <a:t> </a:t>
            </a:r>
            <a:r>
              <a:rPr lang="nl-NL" sz="2000" dirty="0" err="1"/>
              <a:t>tall</a:t>
            </a:r>
            <a:r>
              <a:rPr lang="nl-NL" sz="2000" dirty="0"/>
              <a:t>’</a:t>
            </a:r>
            <a:endParaRPr lang="en-US" sz="2000" dirty="0"/>
          </a:p>
        </p:txBody>
      </p:sp>
      <p:sp>
        <p:nvSpPr>
          <p:cNvPr id="4" name="TextBox 8">
            <a:extLst>
              <a:ext uri="{FF2B5EF4-FFF2-40B4-BE49-F238E27FC236}">
                <a16:creationId xmlns:a16="http://schemas.microsoft.com/office/drawing/2014/main" id="{C7337E6E-681B-656C-30B7-665491B7F59F}"/>
              </a:ext>
            </a:extLst>
          </p:cNvPr>
          <p:cNvSpPr txBox="1"/>
          <p:nvPr/>
        </p:nvSpPr>
        <p:spPr>
          <a:xfrm>
            <a:off x="2895600" y="1391809"/>
            <a:ext cx="3666066" cy="1015663"/>
          </a:xfrm>
          <a:prstGeom prst="rect">
            <a:avLst/>
          </a:prstGeom>
          <a:noFill/>
        </p:spPr>
        <p:txBody>
          <a:bodyPr wrap="square" rtlCol="0">
            <a:spAutoFit/>
          </a:bodyPr>
          <a:lstStyle/>
          <a:p>
            <a:pPr>
              <a:buNone/>
            </a:pPr>
            <a:r>
              <a:rPr lang="nl-NL" sz="2000" dirty="0" err="1">
                <a:solidFill>
                  <a:srgbClr val="C00000"/>
                </a:solidFill>
              </a:rPr>
              <a:t>Rejecting</a:t>
            </a:r>
            <a:r>
              <a:rPr lang="nl-NL" sz="2000" dirty="0">
                <a:solidFill>
                  <a:srgbClr val="C00000"/>
                </a:solidFill>
              </a:rPr>
              <a:t> </a:t>
            </a:r>
          </a:p>
          <a:p>
            <a:pPr>
              <a:buNone/>
            </a:pPr>
            <a:r>
              <a:rPr lang="nl-NL" sz="2000" dirty="0">
                <a:solidFill>
                  <a:srgbClr val="C00000"/>
                </a:solidFill>
              </a:rPr>
              <a:t>‘X is </a:t>
            </a:r>
            <a:r>
              <a:rPr lang="nl-NL" sz="2000" dirty="0" err="1">
                <a:solidFill>
                  <a:srgbClr val="C00000"/>
                </a:solidFill>
              </a:rPr>
              <a:t>neither</a:t>
            </a:r>
            <a:r>
              <a:rPr lang="nl-NL" sz="2000" dirty="0">
                <a:solidFill>
                  <a:srgbClr val="C00000"/>
                </a:solidFill>
              </a:rPr>
              <a:t> </a:t>
            </a:r>
            <a:r>
              <a:rPr lang="nl-NL" sz="2000" dirty="0" err="1">
                <a:solidFill>
                  <a:srgbClr val="C00000"/>
                </a:solidFill>
              </a:rPr>
              <a:t>tall</a:t>
            </a:r>
            <a:r>
              <a:rPr lang="nl-NL" sz="2000" dirty="0">
                <a:solidFill>
                  <a:srgbClr val="C00000"/>
                </a:solidFill>
              </a:rPr>
              <a:t> nor </a:t>
            </a:r>
            <a:r>
              <a:rPr lang="nl-NL" sz="2000" dirty="0" err="1">
                <a:solidFill>
                  <a:srgbClr val="C00000"/>
                </a:solidFill>
              </a:rPr>
              <a:t>not</a:t>
            </a:r>
            <a:r>
              <a:rPr lang="nl-NL" sz="2000" dirty="0">
                <a:solidFill>
                  <a:srgbClr val="C00000"/>
                </a:solidFill>
              </a:rPr>
              <a:t> </a:t>
            </a:r>
            <a:r>
              <a:rPr lang="nl-NL" sz="2000" dirty="0" err="1">
                <a:solidFill>
                  <a:srgbClr val="C00000"/>
                </a:solidFill>
              </a:rPr>
              <a:t>tall</a:t>
            </a:r>
            <a:r>
              <a:rPr lang="nl-NL" sz="2000" dirty="0">
                <a:solidFill>
                  <a:srgbClr val="C00000"/>
                </a:solidFill>
              </a:rPr>
              <a:t>’/</a:t>
            </a:r>
          </a:p>
          <a:p>
            <a:pPr>
              <a:buNone/>
            </a:pPr>
            <a:r>
              <a:rPr lang="nl-NL" sz="2000" dirty="0">
                <a:solidFill>
                  <a:srgbClr val="C00000"/>
                </a:solidFill>
              </a:rPr>
              <a:t>‘X is </a:t>
            </a:r>
            <a:r>
              <a:rPr lang="nl-NL" sz="2000" dirty="0" err="1">
                <a:solidFill>
                  <a:srgbClr val="C00000"/>
                </a:solidFill>
              </a:rPr>
              <a:t>tall</a:t>
            </a:r>
            <a:r>
              <a:rPr lang="nl-NL" sz="2000" dirty="0">
                <a:solidFill>
                  <a:srgbClr val="C00000"/>
                </a:solidFill>
              </a:rPr>
              <a:t> </a:t>
            </a:r>
            <a:r>
              <a:rPr lang="nl-NL" sz="2000" dirty="0" err="1">
                <a:solidFill>
                  <a:srgbClr val="C00000"/>
                </a:solidFill>
              </a:rPr>
              <a:t>and</a:t>
            </a:r>
            <a:r>
              <a:rPr lang="nl-NL" sz="2000" dirty="0">
                <a:solidFill>
                  <a:srgbClr val="C00000"/>
                </a:solidFill>
              </a:rPr>
              <a:t> </a:t>
            </a:r>
            <a:r>
              <a:rPr lang="nl-NL" sz="2000" dirty="0" err="1">
                <a:solidFill>
                  <a:srgbClr val="C00000"/>
                </a:solidFill>
              </a:rPr>
              <a:t>not</a:t>
            </a:r>
            <a:r>
              <a:rPr lang="nl-NL" sz="2000" dirty="0">
                <a:solidFill>
                  <a:srgbClr val="C00000"/>
                </a:solidFill>
              </a:rPr>
              <a:t> </a:t>
            </a:r>
            <a:r>
              <a:rPr lang="nl-NL" sz="2000" dirty="0" err="1">
                <a:solidFill>
                  <a:srgbClr val="C00000"/>
                </a:solidFill>
              </a:rPr>
              <a:t>tall</a:t>
            </a:r>
            <a:r>
              <a:rPr lang="nl-NL" sz="2000" dirty="0">
                <a:solidFill>
                  <a:srgbClr val="C00000"/>
                </a:solidFill>
              </a:rPr>
              <a:t>’</a:t>
            </a:r>
            <a:endParaRPr lang="en-US" sz="2000" dirty="0">
              <a:solidFill>
                <a:srgbClr val="C00000"/>
              </a:solidFill>
            </a:endParaRPr>
          </a:p>
        </p:txBody>
      </p:sp>
      <p:sp>
        <p:nvSpPr>
          <p:cNvPr id="5" name="Tijdelijke aanduiding voor dianummer 2">
            <a:extLst>
              <a:ext uri="{FF2B5EF4-FFF2-40B4-BE49-F238E27FC236}">
                <a16:creationId xmlns:a16="http://schemas.microsoft.com/office/drawing/2014/main" id="{9316E215-3A7A-CBF4-C0F9-1EFF7EF92CBB}"/>
              </a:ext>
            </a:extLst>
          </p:cNvPr>
          <p:cNvSpPr txBox="1">
            <a:spLocks noGrp="1"/>
          </p:cNvSpPr>
          <p:nvPr/>
        </p:nvSpPr>
        <p:spPr bwMode="auto">
          <a:xfrm>
            <a:off x="8153400" y="5742384"/>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44</a:t>
            </a:fld>
            <a:endParaRPr lang="en-US" altLang="es-ES" sz="1800" dirty="0">
              <a:solidFill>
                <a:schemeClr val="bg1"/>
              </a:solidFill>
              <a:latin typeface="Verdana" panose="020B0604030504040204" pitchFamily="34" charset="0"/>
            </a:endParaRPr>
          </a:p>
        </p:txBody>
      </p:sp>
      <p:sp>
        <p:nvSpPr>
          <p:cNvPr id="6" name="Rectangle 3">
            <a:extLst>
              <a:ext uri="{FF2B5EF4-FFF2-40B4-BE49-F238E27FC236}">
                <a16:creationId xmlns:a16="http://schemas.microsoft.com/office/drawing/2014/main" id="{62F0BC68-FC98-B872-25C6-9461AE9B7FE7}"/>
              </a:ext>
            </a:extLst>
          </p:cNvPr>
          <p:cNvSpPr txBox="1">
            <a:spLocks noChangeArrowheads="1"/>
          </p:cNvSpPr>
          <p:nvPr/>
        </p:nvSpPr>
        <p:spPr>
          <a:xfrm>
            <a:off x="414337" y="5615971"/>
            <a:ext cx="8229600" cy="1115616"/>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000" dirty="0">
                <a:latin typeface="+mj-lt"/>
              </a:rPr>
              <a:t>Blutner, </a:t>
            </a:r>
            <a:r>
              <a:rPr lang="en-US" sz="2000" dirty="0" err="1">
                <a:latin typeface="+mj-lt"/>
              </a:rPr>
              <a:t>Pothos</a:t>
            </a:r>
            <a:r>
              <a:rPr lang="en-US" sz="2000" dirty="0">
                <a:latin typeface="+mj-lt"/>
              </a:rPr>
              <a:t>, and </a:t>
            </a:r>
            <a:r>
              <a:rPr lang="en-US" sz="2000" dirty="0" err="1">
                <a:latin typeface="+mj-lt"/>
              </a:rPr>
              <a:t>Bruza</a:t>
            </a:r>
            <a:r>
              <a:rPr lang="en-US" sz="2000" dirty="0">
                <a:latin typeface="+mj-lt"/>
              </a:rPr>
              <a:t>: </a:t>
            </a:r>
            <a:r>
              <a:rPr lang="es-ES" sz="2000" b="1" dirty="0">
                <a:latin typeface="+mj-lt"/>
              </a:rPr>
              <a:t>A Quantum </a:t>
            </a:r>
            <a:r>
              <a:rPr lang="es-ES" sz="2000" b="1" dirty="0" err="1">
                <a:latin typeface="+mj-lt"/>
              </a:rPr>
              <a:t>Probability</a:t>
            </a:r>
            <a:r>
              <a:rPr lang="es-ES" sz="2000" b="1" dirty="0">
                <a:latin typeface="+mj-lt"/>
              </a:rPr>
              <a:t> </a:t>
            </a:r>
            <a:r>
              <a:rPr lang="es-ES" sz="2000" b="1" dirty="0" err="1">
                <a:latin typeface="+mj-lt"/>
              </a:rPr>
              <a:t>Perspective</a:t>
            </a:r>
            <a:r>
              <a:rPr lang="es-ES" sz="2000" b="1" dirty="0">
                <a:latin typeface="+mj-lt"/>
              </a:rPr>
              <a:t> </a:t>
            </a:r>
            <a:r>
              <a:rPr lang="es-ES" sz="2000" b="1" dirty="0" err="1">
                <a:latin typeface="+mj-lt"/>
              </a:rPr>
              <a:t>on</a:t>
            </a:r>
            <a:r>
              <a:rPr lang="es-ES" sz="2000" b="1" dirty="0">
                <a:latin typeface="+mj-lt"/>
              </a:rPr>
              <a:t> </a:t>
            </a:r>
            <a:r>
              <a:rPr lang="es-ES" sz="2000" b="1" dirty="0" err="1">
                <a:latin typeface="+mj-lt"/>
              </a:rPr>
              <a:t>Borderline</a:t>
            </a:r>
            <a:r>
              <a:rPr lang="es-ES" sz="2000" b="1" dirty="0">
                <a:latin typeface="+mj-lt"/>
              </a:rPr>
              <a:t> </a:t>
            </a:r>
            <a:r>
              <a:rPr lang="es-ES" sz="2000" b="1" dirty="0" err="1">
                <a:latin typeface="+mj-lt"/>
              </a:rPr>
              <a:t>Vagueness</a:t>
            </a:r>
            <a:r>
              <a:rPr lang="es-ES" sz="2000" b="1" dirty="0">
                <a:latin typeface="+mj-lt"/>
              </a:rPr>
              <a:t>. </a:t>
            </a:r>
            <a:r>
              <a:rPr lang="fr-FR" sz="2000" dirty="0">
                <a:latin typeface="+mj-lt"/>
              </a:rPr>
              <a:t>Topics in Cognitive Sciences 2013 Vol. 5 Pages 711-736</a:t>
            </a:r>
          </a:p>
          <a:p>
            <a:endParaRPr lang="es-ES" sz="1800" b="1" dirty="0">
              <a:latin typeface="Segoe UI" panose="020B0502040204020203" pitchFamily="34" charset="0"/>
            </a:endParaRPr>
          </a:p>
          <a:p>
            <a:endParaRPr lang="en-US" sz="1800" dirty="0">
              <a:latin typeface="Segoe UI" panose="020B0502040204020203" pitchFamily="34" charset="0"/>
            </a:endParaRPr>
          </a:p>
          <a:p>
            <a:pPr marR="0"/>
            <a:endParaRPr lang="es-ES" sz="1800" dirty="0">
              <a:latin typeface="Segoe UI" panose="020B0502040204020203" pitchFamily="34" charset="0"/>
            </a:endParaRPr>
          </a:p>
          <a:p>
            <a:pPr marR="0"/>
            <a:endParaRPr lang="es-ES" sz="1800" dirty="0">
              <a:latin typeface="Segoe UI" panose="020B0502040204020203" pitchFamily="34" charset="0"/>
            </a:endParaRPr>
          </a:p>
          <a:p>
            <a:pPr marR="0"/>
            <a:endParaRPr lang="es-ES" sz="1800" dirty="0">
              <a:latin typeface="Segoe UI" panose="020B0502040204020203" pitchFamily="34" charset="0"/>
            </a:endParaRPr>
          </a:p>
          <a:p>
            <a:pPr marL="0" indent="0">
              <a:buNone/>
            </a:pPr>
            <a:endParaRPr lang="en-US" alt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3657600"/>
            <a:ext cx="7010400" cy="1600200"/>
          </a:xfrm>
        </p:spPr>
        <p:txBody>
          <a:bodyPr>
            <a:normAutofit/>
          </a:bodyPr>
          <a:lstStyle/>
          <a:p>
            <a:r>
              <a:rPr lang="en-GB" dirty="0"/>
              <a:t>Meanings are in the Mind (Cognitive S.)</a:t>
            </a:r>
          </a:p>
          <a:p>
            <a:r>
              <a:rPr lang="en-GB" dirty="0"/>
              <a:t>Meanings are in the Text  (Distributional S.)</a:t>
            </a:r>
          </a:p>
          <a:p>
            <a:r>
              <a:rPr lang="en-GB" dirty="0"/>
              <a:t>Compositionality</a:t>
            </a:r>
          </a:p>
          <a:p>
            <a:endParaRPr lang="en-GB" dirty="0"/>
          </a:p>
        </p:txBody>
      </p:sp>
      <p:sp>
        <p:nvSpPr>
          <p:cNvPr id="5" name="Tijdelijke aanduiding voor dianummer 2">
            <a:extLst>
              <a:ext uri="{FF2B5EF4-FFF2-40B4-BE49-F238E27FC236}">
                <a16:creationId xmlns:a16="http://schemas.microsoft.com/office/drawing/2014/main" id="{69F56FAB-3057-46E8-F7B8-74D06754D02D}"/>
              </a:ext>
            </a:extLst>
          </p:cNvPr>
          <p:cNvSpPr txBox="1">
            <a:spLocks noGrp="1"/>
          </p:cNvSpPr>
          <p:nvPr/>
        </p:nvSpPr>
        <p:spPr bwMode="auto">
          <a:xfrm>
            <a:off x="8153400" y="5742384"/>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45</a:t>
            </a:fld>
            <a:endParaRPr lang="en-US" altLang="es-ES" sz="1800" dirty="0">
              <a:solidFill>
                <a:schemeClr val="bg1"/>
              </a:solidFill>
              <a:latin typeface="Verdana" panose="020B0604030504040204" pitchFamily="34" charset="0"/>
            </a:endParaRPr>
          </a:p>
        </p:txBody>
      </p:sp>
      <p:sp>
        <p:nvSpPr>
          <p:cNvPr id="7" name="Title 1">
            <a:extLst>
              <a:ext uri="{FF2B5EF4-FFF2-40B4-BE49-F238E27FC236}">
                <a16:creationId xmlns:a16="http://schemas.microsoft.com/office/drawing/2014/main" id="{4EC72705-71F5-413E-C9C2-0232CDCEFB20}"/>
              </a:ext>
            </a:extLst>
          </p:cNvPr>
          <p:cNvSpPr>
            <a:spLocks noGrp="1"/>
          </p:cNvSpPr>
          <p:nvPr>
            <p:ph type="title"/>
          </p:nvPr>
        </p:nvSpPr>
        <p:spPr>
          <a:xfrm>
            <a:off x="778668" y="603647"/>
            <a:ext cx="7620000" cy="2178558"/>
          </a:xfrm>
          <a:solidFill>
            <a:srgbClr val="FFC000"/>
          </a:solidFill>
        </p:spPr>
        <p:txBody>
          <a:bodyPr>
            <a:noAutofit/>
          </a:bodyPr>
          <a:lstStyle/>
          <a:p>
            <a:r>
              <a:rPr lang="en-GB" sz="3200" dirty="0">
                <a:solidFill>
                  <a:schemeClr val="tx1"/>
                </a:solidFill>
              </a:rPr>
              <a:t>Part 3: Distributional Semantics</a:t>
            </a:r>
            <a:br>
              <a:rPr lang="en-GB" sz="2800" dirty="0">
                <a:solidFill>
                  <a:srgbClr val="008000"/>
                </a:solidFill>
              </a:rPr>
            </a:br>
            <a:br>
              <a:rPr lang="en-GB" sz="2800" dirty="0">
                <a:solidFill>
                  <a:srgbClr val="008000"/>
                </a:solidFill>
              </a:rPr>
            </a:br>
            <a:endParaRPr lang="en-GB" sz="2800" dirty="0">
              <a:solidFill>
                <a:srgbClr val="008000"/>
              </a:solidFill>
            </a:endParaRPr>
          </a:p>
        </p:txBody>
      </p:sp>
    </p:spTree>
    <p:extLst>
      <p:ext uri="{BB962C8B-B14F-4D97-AF65-F5344CB8AC3E}">
        <p14:creationId xmlns:p14="http://schemas.microsoft.com/office/powerpoint/2010/main" val="2033830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AA3B597B-F1D0-55E8-222B-D673DF34013F}"/>
              </a:ext>
            </a:extLst>
          </p:cNvPr>
          <p:cNvSpPr>
            <a:spLocks noGrp="1" noChangeArrowheads="1"/>
          </p:cNvSpPr>
          <p:nvPr>
            <p:ph type="title"/>
          </p:nvPr>
        </p:nvSpPr>
        <p:spPr>
          <a:xfrm>
            <a:off x="457200" y="474663"/>
            <a:ext cx="8229600" cy="1143000"/>
          </a:xfrm>
        </p:spPr>
        <p:txBody>
          <a:bodyPr/>
          <a:lstStyle/>
          <a:p>
            <a:r>
              <a:rPr lang="en-US" altLang="es-ES" dirty="0">
                <a:solidFill>
                  <a:srgbClr val="C00000"/>
                </a:solidFill>
              </a:rPr>
              <a:t>Meaning &amp; Distribution</a:t>
            </a:r>
            <a:br>
              <a:rPr lang="en-US" altLang="es-ES" dirty="0"/>
            </a:br>
            <a:endParaRPr lang="en-US" altLang="es-ES" dirty="0"/>
          </a:p>
        </p:txBody>
      </p:sp>
      <p:sp>
        <p:nvSpPr>
          <p:cNvPr id="118787" name="Rectangle 3">
            <a:extLst>
              <a:ext uri="{FF2B5EF4-FFF2-40B4-BE49-F238E27FC236}">
                <a16:creationId xmlns:a16="http://schemas.microsoft.com/office/drawing/2014/main" id="{E6B876DD-79FB-580B-38C2-C6F31B290A71}"/>
              </a:ext>
            </a:extLst>
          </p:cNvPr>
          <p:cNvSpPr>
            <a:spLocks noGrp="1" noChangeArrowheads="1"/>
          </p:cNvSpPr>
          <p:nvPr>
            <p:ph type="body" idx="1"/>
          </p:nvPr>
        </p:nvSpPr>
        <p:spPr>
          <a:xfrm>
            <a:off x="457200" y="1617663"/>
            <a:ext cx="8229600" cy="4525963"/>
          </a:xfrm>
        </p:spPr>
        <p:txBody>
          <a:bodyPr/>
          <a:lstStyle/>
          <a:p>
            <a:pPr marL="533400" indent="-533400"/>
            <a:r>
              <a:rPr lang="en-US" altLang="es-ES" sz="2400" dirty="0"/>
              <a:t>“The meaning of a words is its use in language” </a:t>
            </a:r>
          </a:p>
          <a:p>
            <a:pPr marL="533400" indent="-533400" algn="r">
              <a:buFontTx/>
              <a:buNone/>
            </a:pPr>
            <a:r>
              <a:rPr lang="en-US" altLang="es-ES" sz="2400" dirty="0"/>
              <a:t>— Ludwig Wittgenstein</a:t>
            </a:r>
          </a:p>
          <a:p>
            <a:pPr marL="533400" indent="-533400" algn="r">
              <a:buFontTx/>
              <a:buNone/>
            </a:pPr>
            <a:endParaRPr lang="en-US" altLang="es-ES" sz="2400" dirty="0"/>
          </a:p>
          <a:p>
            <a:pPr marL="533400" indent="-533400"/>
            <a:r>
              <a:rPr lang="en-US" altLang="es-ES" sz="2400" dirty="0"/>
              <a:t>“You shall know a word by the company it keeps!”</a:t>
            </a:r>
          </a:p>
          <a:p>
            <a:pPr marL="533400" indent="-533400" algn="r">
              <a:buFontTx/>
              <a:buNone/>
            </a:pPr>
            <a:r>
              <a:rPr lang="en-US" altLang="es-ES" sz="2400" dirty="0"/>
              <a:t>— J. R. Firth (1957)</a:t>
            </a:r>
          </a:p>
          <a:p>
            <a:pPr marL="533400" indent="-533400" algn="r">
              <a:buFontTx/>
              <a:buNone/>
            </a:pPr>
            <a:endParaRPr lang="en-US" altLang="es-ES" sz="2400" dirty="0"/>
          </a:p>
          <a:p>
            <a:pPr marL="533400" indent="-533400"/>
            <a:r>
              <a:rPr lang="en-US" altLang="es-ES" sz="2400" dirty="0"/>
              <a:t>“Distributional hypothesis: W</a:t>
            </a:r>
            <a:r>
              <a:rPr lang="en-US" sz="2400" i="0" dirty="0">
                <a:solidFill>
                  <a:srgbClr val="202124"/>
                </a:solidFill>
                <a:effectLst/>
              </a:rPr>
              <a:t>ords that occur in the same contexts tend to have similar meanings”</a:t>
            </a:r>
            <a:r>
              <a:rPr lang="en-US" altLang="es-ES" sz="2400" dirty="0"/>
              <a:t> </a:t>
            </a:r>
          </a:p>
          <a:p>
            <a:pPr marL="0" indent="0" algn="r">
              <a:buNone/>
            </a:pPr>
            <a:r>
              <a:rPr lang="en-US" altLang="es-ES" sz="2400" dirty="0"/>
              <a:t>—</a:t>
            </a:r>
            <a:r>
              <a:rPr lang="en-US" altLang="es-ES" sz="2400" dirty="0" err="1"/>
              <a:t>Zellig</a:t>
            </a:r>
            <a:r>
              <a:rPr lang="en-US" altLang="es-ES" sz="2400" dirty="0"/>
              <a:t> Harris 1954</a:t>
            </a:r>
          </a:p>
        </p:txBody>
      </p:sp>
      <p:sp>
        <p:nvSpPr>
          <p:cNvPr id="2" name="Tijdelijke aanduiding voor dianummer 2">
            <a:extLst>
              <a:ext uri="{FF2B5EF4-FFF2-40B4-BE49-F238E27FC236}">
                <a16:creationId xmlns:a16="http://schemas.microsoft.com/office/drawing/2014/main" id="{C2A90E91-D575-27CF-8C2B-7D378EC249BE}"/>
              </a:ext>
            </a:extLst>
          </p:cNvPr>
          <p:cNvSpPr txBox="1">
            <a:spLocks noGrp="1"/>
          </p:cNvSpPr>
          <p:nvPr/>
        </p:nvSpPr>
        <p:spPr bwMode="auto">
          <a:xfrm>
            <a:off x="8153400" y="5742384"/>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46</a:t>
            </a:fld>
            <a:endParaRPr lang="en-US" altLang="es-ES" sz="1800" dirty="0">
              <a:solidFill>
                <a:schemeClr val="bg1"/>
              </a:solidFill>
              <a:latin typeface="Verdana" panose="020B060403050404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A339B62D-5CC0-C3AF-A65E-69BE38E64529}"/>
              </a:ext>
            </a:extLst>
          </p:cNvPr>
          <p:cNvSpPr>
            <a:spLocks noGrp="1" noChangeArrowheads="1"/>
          </p:cNvSpPr>
          <p:nvPr>
            <p:ph type="title"/>
          </p:nvPr>
        </p:nvSpPr>
        <p:spPr>
          <a:xfrm>
            <a:off x="1016000" y="320675"/>
            <a:ext cx="6934200" cy="698500"/>
          </a:xfrm>
        </p:spPr>
        <p:txBody>
          <a:bodyPr>
            <a:normAutofit/>
          </a:bodyPr>
          <a:lstStyle/>
          <a:p>
            <a:pPr marL="838200" indent="-838200"/>
            <a:r>
              <a:rPr lang="en-US" altLang="es-ES" sz="2800" dirty="0">
                <a:solidFill>
                  <a:srgbClr val="C00000"/>
                </a:solidFill>
              </a:rPr>
              <a:t>What is the meaning of “</a:t>
            </a:r>
            <a:r>
              <a:rPr lang="en-US" altLang="es-ES" sz="2800" b="1" dirty="0" err="1">
                <a:solidFill>
                  <a:srgbClr val="C00000"/>
                </a:solidFill>
              </a:rPr>
              <a:t>bardiwac</a:t>
            </a:r>
            <a:r>
              <a:rPr lang="en-US" altLang="es-ES" sz="2800" dirty="0">
                <a:solidFill>
                  <a:srgbClr val="C00000"/>
                </a:solidFill>
              </a:rPr>
              <a:t>”?</a:t>
            </a:r>
          </a:p>
        </p:txBody>
      </p:sp>
      <p:sp>
        <p:nvSpPr>
          <p:cNvPr id="120835" name="Rectangle 3">
            <a:extLst>
              <a:ext uri="{FF2B5EF4-FFF2-40B4-BE49-F238E27FC236}">
                <a16:creationId xmlns:a16="http://schemas.microsoft.com/office/drawing/2014/main" id="{2A8C0F87-CFC6-357E-7662-456DD63DFE16}"/>
              </a:ext>
            </a:extLst>
          </p:cNvPr>
          <p:cNvSpPr>
            <a:spLocks noGrp="1" noChangeArrowheads="1"/>
          </p:cNvSpPr>
          <p:nvPr>
            <p:ph type="body" idx="1"/>
          </p:nvPr>
        </p:nvSpPr>
        <p:spPr>
          <a:xfrm>
            <a:off x="685800" y="1143000"/>
            <a:ext cx="7213600" cy="5278437"/>
          </a:xfrm>
        </p:spPr>
        <p:txBody>
          <a:bodyPr>
            <a:normAutofit lnSpcReduction="10000"/>
          </a:bodyPr>
          <a:lstStyle/>
          <a:p>
            <a:pPr algn="just">
              <a:lnSpc>
                <a:spcPct val="90000"/>
              </a:lnSpc>
              <a:spcAft>
                <a:spcPct val="15000"/>
              </a:spcAft>
            </a:pPr>
            <a:r>
              <a:rPr lang="en-US" altLang="es-ES" sz="2400" dirty="0"/>
              <a:t>He handed her </a:t>
            </a:r>
            <a:r>
              <a:rPr lang="en-US" altLang="es-ES" sz="2400" dirty="0" err="1"/>
              <a:t>her</a:t>
            </a:r>
            <a:r>
              <a:rPr lang="en-US" altLang="es-ES" sz="2400" dirty="0"/>
              <a:t> glass of </a:t>
            </a:r>
            <a:r>
              <a:rPr lang="en-US" altLang="es-ES" sz="2400" dirty="0" err="1">
                <a:solidFill>
                  <a:srgbClr val="FF0000"/>
                </a:solidFill>
              </a:rPr>
              <a:t>bardiwac</a:t>
            </a:r>
            <a:r>
              <a:rPr lang="en-US" altLang="es-ES" sz="2400" dirty="0"/>
              <a:t>.</a:t>
            </a:r>
          </a:p>
          <a:p>
            <a:pPr algn="just">
              <a:lnSpc>
                <a:spcPct val="90000"/>
              </a:lnSpc>
              <a:spcAft>
                <a:spcPct val="15000"/>
              </a:spcAft>
            </a:pPr>
            <a:r>
              <a:rPr lang="en-US" altLang="es-ES" sz="2400" dirty="0"/>
              <a:t>Beef dishes are made to complement the </a:t>
            </a:r>
            <a:r>
              <a:rPr lang="en-US" altLang="es-ES" sz="2400" dirty="0" err="1">
                <a:solidFill>
                  <a:srgbClr val="FF0000"/>
                </a:solidFill>
              </a:rPr>
              <a:t>bardiwacs</a:t>
            </a:r>
            <a:r>
              <a:rPr lang="en-US" altLang="es-ES" sz="2400" dirty="0"/>
              <a:t>.</a:t>
            </a:r>
          </a:p>
          <a:p>
            <a:pPr algn="just">
              <a:lnSpc>
                <a:spcPct val="90000"/>
              </a:lnSpc>
              <a:spcAft>
                <a:spcPct val="15000"/>
              </a:spcAft>
            </a:pPr>
            <a:r>
              <a:rPr lang="en-US" altLang="es-ES" sz="2400" dirty="0"/>
              <a:t>Nigel staggered to his feet, face flushed from too much </a:t>
            </a:r>
            <a:r>
              <a:rPr lang="en-US" altLang="es-ES" sz="2400" dirty="0" err="1">
                <a:solidFill>
                  <a:srgbClr val="FF0000"/>
                </a:solidFill>
              </a:rPr>
              <a:t>bardiwac</a:t>
            </a:r>
            <a:r>
              <a:rPr lang="en-US" altLang="es-ES" sz="2400" dirty="0"/>
              <a:t>.</a:t>
            </a:r>
          </a:p>
          <a:p>
            <a:pPr algn="just">
              <a:lnSpc>
                <a:spcPct val="90000"/>
              </a:lnSpc>
              <a:spcAft>
                <a:spcPct val="15000"/>
              </a:spcAft>
            </a:pPr>
            <a:r>
              <a:rPr lang="en-US" altLang="es-ES" sz="2400" dirty="0"/>
              <a:t>Malbec, one of the lesser-known </a:t>
            </a:r>
            <a:r>
              <a:rPr lang="en-US" altLang="es-ES" sz="2400" dirty="0" err="1">
                <a:solidFill>
                  <a:srgbClr val="FF0000"/>
                </a:solidFill>
              </a:rPr>
              <a:t>bardiwac</a:t>
            </a:r>
            <a:r>
              <a:rPr lang="en-US" altLang="es-ES" sz="2400" dirty="0"/>
              <a:t> grapes, responds well to Australia’s sunshine.</a:t>
            </a:r>
          </a:p>
          <a:p>
            <a:pPr algn="just">
              <a:lnSpc>
                <a:spcPct val="90000"/>
              </a:lnSpc>
              <a:spcAft>
                <a:spcPct val="15000"/>
              </a:spcAft>
            </a:pPr>
            <a:r>
              <a:rPr lang="en-US" altLang="es-ES" sz="2400" dirty="0"/>
              <a:t>I dined off bread and cheese and this excellent </a:t>
            </a:r>
            <a:r>
              <a:rPr lang="en-US" altLang="es-ES" sz="2400" dirty="0" err="1">
                <a:solidFill>
                  <a:srgbClr val="FF0000"/>
                </a:solidFill>
              </a:rPr>
              <a:t>bardiwac</a:t>
            </a:r>
            <a:r>
              <a:rPr lang="en-US" altLang="es-ES" sz="2400" dirty="0"/>
              <a:t>.</a:t>
            </a:r>
          </a:p>
          <a:p>
            <a:pPr algn="just">
              <a:lnSpc>
                <a:spcPct val="90000"/>
              </a:lnSpc>
              <a:spcAft>
                <a:spcPct val="15000"/>
              </a:spcAft>
            </a:pPr>
            <a:r>
              <a:rPr lang="en-US" altLang="es-ES" sz="2400" dirty="0"/>
              <a:t>The drinks were delicious: blood-red </a:t>
            </a:r>
            <a:r>
              <a:rPr lang="en-US" altLang="es-ES" sz="2400" dirty="0" err="1">
                <a:solidFill>
                  <a:srgbClr val="FF0000"/>
                </a:solidFill>
              </a:rPr>
              <a:t>bardiwac</a:t>
            </a:r>
            <a:r>
              <a:rPr lang="en-US" altLang="es-ES" sz="2400" dirty="0"/>
              <a:t> as well as light, sweet Rhenish.</a:t>
            </a:r>
          </a:p>
          <a:p>
            <a:pPr marL="0" indent="0" algn="just">
              <a:lnSpc>
                <a:spcPct val="90000"/>
              </a:lnSpc>
              <a:spcAft>
                <a:spcPct val="15000"/>
              </a:spcAft>
              <a:buNone/>
            </a:pPr>
            <a:r>
              <a:rPr lang="en-US" altLang="es-ES" sz="1400" dirty="0"/>
              <a:t>   </a:t>
            </a:r>
          </a:p>
          <a:p>
            <a:pPr algn="just">
              <a:lnSpc>
                <a:spcPct val="90000"/>
              </a:lnSpc>
              <a:spcAft>
                <a:spcPct val="15000"/>
              </a:spcAft>
              <a:buFontTx/>
              <a:buNone/>
            </a:pPr>
            <a:r>
              <a:rPr lang="en-US" altLang="es-ES" sz="2400" b="1" dirty="0">
                <a:solidFill>
                  <a:schemeClr val="accent2"/>
                </a:solidFill>
                <a:sym typeface="Symbol" panose="05050102010706020507" pitchFamily="18" charset="2"/>
              </a:rPr>
              <a:t></a:t>
            </a:r>
            <a:r>
              <a:rPr lang="en-US" altLang="es-ES" sz="2400" dirty="0"/>
              <a:t> </a:t>
            </a:r>
            <a:r>
              <a:rPr lang="en-US" altLang="es-ES" sz="2400" dirty="0" err="1">
                <a:solidFill>
                  <a:srgbClr val="FF0000"/>
                </a:solidFill>
              </a:rPr>
              <a:t>bardiwac</a:t>
            </a:r>
            <a:r>
              <a:rPr lang="en-US" altLang="es-ES" sz="2400" dirty="0"/>
              <a:t> is a heavy red alcoholic beverage made from grapes</a:t>
            </a:r>
          </a:p>
          <a:p>
            <a:pPr>
              <a:lnSpc>
                <a:spcPct val="90000"/>
              </a:lnSpc>
              <a:buFontTx/>
              <a:buNone/>
            </a:pPr>
            <a:endParaRPr lang="en-US" altLang="es-ES" sz="2000" dirty="0"/>
          </a:p>
        </p:txBody>
      </p:sp>
      <p:sp>
        <p:nvSpPr>
          <p:cNvPr id="2" name="Tijdelijke aanduiding voor dianummer 2">
            <a:extLst>
              <a:ext uri="{FF2B5EF4-FFF2-40B4-BE49-F238E27FC236}">
                <a16:creationId xmlns:a16="http://schemas.microsoft.com/office/drawing/2014/main" id="{20C589E9-6DBF-3268-EFB2-4B8E9B11BB68}"/>
              </a:ext>
            </a:extLst>
          </p:cNvPr>
          <p:cNvSpPr txBox="1">
            <a:spLocks noGrp="1"/>
          </p:cNvSpPr>
          <p:nvPr/>
        </p:nvSpPr>
        <p:spPr bwMode="auto">
          <a:xfrm>
            <a:off x="8229600" y="5715000"/>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47</a:t>
            </a:fld>
            <a:endParaRPr lang="en-US" altLang="es-ES" sz="1800" dirty="0">
              <a:solidFill>
                <a:schemeClr val="bg1"/>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08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08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083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08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FEEAAEBA-00F4-2CEB-D30E-C2E82270218F}"/>
              </a:ext>
            </a:extLst>
          </p:cNvPr>
          <p:cNvSpPr>
            <a:spLocks noGrp="1" noChangeArrowheads="1"/>
          </p:cNvSpPr>
          <p:nvPr>
            <p:ph type="title"/>
          </p:nvPr>
        </p:nvSpPr>
        <p:spPr>
          <a:xfrm>
            <a:off x="1752600" y="196850"/>
            <a:ext cx="7934325" cy="657225"/>
          </a:xfrm>
        </p:spPr>
        <p:txBody>
          <a:bodyPr/>
          <a:lstStyle/>
          <a:p>
            <a:r>
              <a:rPr lang="de-DE" altLang="es-ES" dirty="0">
                <a:solidFill>
                  <a:srgbClr val="C00000"/>
                </a:solidFill>
              </a:rPr>
              <a:t>Term-</a:t>
            </a:r>
            <a:r>
              <a:rPr lang="de-DE" altLang="es-ES" dirty="0" err="1">
                <a:solidFill>
                  <a:srgbClr val="C00000"/>
                </a:solidFill>
              </a:rPr>
              <a:t>document</a:t>
            </a:r>
            <a:r>
              <a:rPr lang="de-DE" altLang="es-ES" dirty="0">
                <a:solidFill>
                  <a:srgbClr val="C00000"/>
                </a:solidFill>
              </a:rPr>
              <a:t> </a:t>
            </a:r>
            <a:r>
              <a:rPr lang="de-DE" altLang="es-ES" dirty="0" err="1">
                <a:solidFill>
                  <a:srgbClr val="C00000"/>
                </a:solidFill>
              </a:rPr>
              <a:t>matrix</a:t>
            </a:r>
            <a:endParaRPr lang="de-DE" altLang="es-ES" dirty="0">
              <a:solidFill>
                <a:srgbClr val="C00000"/>
              </a:solidFill>
            </a:endParaRPr>
          </a:p>
        </p:txBody>
      </p:sp>
      <p:sp>
        <p:nvSpPr>
          <p:cNvPr id="122883" name="Rectangle 3">
            <a:extLst>
              <a:ext uri="{FF2B5EF4-FFF2-40B4-BE49-F238E27FC236}">
                <a16:creationId xmlns:a16="http://schemas.microsoft.com/office/drawing/2014/main" id="{C877A0ED-97E6-A5D9-C448-B77B5662BC8A}"/>
              </a:ext>
            </a:extLst>
          </p:cNvPr>
          <p:cNvSpPr>
            <a:spLocks noGrp="1" noChangeArrowheads="1"/>
          </p:cNvSpPr>
          <p:nvPr>
            <p:ph type="body" sz="half" idx="1"/>
          </p:nvPr>
        </p:nvSpPr>
        <p:spPr>
          <a:xfrm>
            <a:off x="0" y="998816"/>
            <a:ext cx="8556625" cy="1511301"/>
          </a:xfrm>
        </p:spPr>
        <p:txBody>
          <a:bodyPr>
            <a:normAutofit/>
          </a:bodyPr>
          <a:lstStyle/>
          <a:p>
            <a:pPr>
              <a:buFontTx/>
              <a:buNone/>
            </a:pPr>
            <a:r>
              <a:rPr lang="en-GB" altLang="es-ES" sz="2000" dirty="0"/>
              <a:t>	</a:t>
            </a:r>
            <a:r>
              <a:rPr lang="en-GB" altLang="es-ES" sz="2200" dirty="0"/>
              <a:t>Consider the frequencies of words in certain documents. From this information we can construct a vector for each word reflecting the corresponding frequencies (</a:t>
            </a:r>
            <a:r>
              <a:rPr lang="en-GB" altLang="es-ES" sz="2200" b="1" dirty="0"/>
              <a:t>possibly applying singular value decomposition for reducing dimensions</a:t>
            </a:r>
            <a:r>
              <a:rPr lang="en-GB" altLang="es-ES" sz="2200" dirty="0"/>
              <a:t>)</a:t>
            </a:r>
            <a:endParaRPr lang="de-DE" altLang="es-ES" sz="2200" dirty="0"/>
          </a:p>
        </p:txBody>
      </p:sp>
      <p:graphicFrame>
        <p:nvGraphicFramePr>
          <p:cNvPr id="122971" name="Group 91">
            <a:extLst>
              <a:ext uri="{FF2B5EF4-FFF2-40B4-BE49-F238E27FC236}">
                <a16:creationId xmlns:a16="http://schemas.microsoft.com/office/drawing/2014/main" id="{2EAA0B35-C583-6F1B-C539-045D59BBC7AF}"/>
              </a:ext>
            </a:extLst>
          </p:cNvPr>
          <p:cNvGraphicFramePr>
            <a:graphicFrameLocks noGrp="1"/>
          </p:cNvGraphicFramePr>
          <p:nvPr>
            <p:ph sz="quarter" idx="2"/>
            <p:extLst>
              <p:ext uri="{D42A27DB-BD31-4B8C-83A1-F6EECF244321}">
                <p14:modId xmlns:p14="http://schemas.microsoft.com/office/powerpoint/2010/main" val="3751218118"/>
              </p:ext>
            </p:extLst>
          </p:nvPr>
        </p:nvGraphicFramePr>
        <p:xfrm>
          <a:off x="760413" y="2630488"/>
          <a:ext cx="7699375" cy="2773680"/>
        </p:xfrm>
        <a:graphic>
          <a:graphicData uri="http://schemas.openxmlformats.org/drawingml/2006/table">
            <a:tbl>
              <a:tblPr/>
              <a:tblGrid>
                <a:gridCol w="1830387">
                  <a:extLst>
                    <a:ext uri="{9D8B030D-6E8A-4147-A177-3AD203B41FA5}">
                      <a16:colId xmlns:a16="http://schemas.microsoft.com/office/drawing/2014/main" val="2804522136"/>
                    </a:ext>
                  </a:extLst>
                </a:gridCol>
                <a:gridCol w="2097088">
                  <a:extLst>
                    <a:ext uri="{9D8B030D-6E8A-4147-A177-3AD203B41FA5}">
                      <a16:colId xmlns:a16="http://schemas.microsoft.com/office/drawing/2014/main" val="4102143522"/>
                    </a:ext>
                  </a:extLst>
                </a:gridCol>
                <a:gridCol w="1871662">
                  <a:extLst>
                    <a:ext uri="{9D8B030D-6E8A-4147-A177-3AD203B41FA5}">
                      <a16:colId xmlns:a16="http://schemas.microsoft.com/office/drawing/2014/main" val="2968850295"/>
                    </a:ext>
                  </a:extLst>
                </a:gridCol>
                <a:gridCol w="1900238">
                  <a:extLst>
                    <a:ext uri="{9D8B030D-6E8A-4147-A177-3AD203B41FA5}">
                      <a16:colId xmlns:a16="http://schemas.microsoft.com/office/drawing/2014/main" val="729673893"/>
                    </a:ext>
                  </a:extLst>
                </a:gridCol>
              </a:tblGrid>
              <a:tr h="196850">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s-ES" sz="2000" b="0" i="0" u="none" strike="noStrike" cap="none" normalizeH="0" baseline="0" dirty="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rgbClr val="000099"/>
                          </a:solidFill>
                          <a:effectLst/>
                          <a:latin typeface="+mj-lt"/>
                        </a:rPr>
                        <a:t>Document 1</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57200" indent="-457200" algn="l" eaLnBrk="0" hangingPunct="0">
                        <a:spcBef>
                          <a:spcPct val="20000"/>
                        </a:spcBef>
                        <a:defRPr sz="2400">
                          <a:solidFill>
                            <a:schemeClr val="tx1"/>
                          </a:solidFill>
                          <a:latin typeface="Tahoma" panose="020B0604030504040204" pitchFamily="34" charset="0"/>
                        </a:defRPr>
                      </a:lvl1pPr>
                      <a:lvl2pPr marL="838200" indent="-381000" algn="l" eaLnBrk="0" hangingPunct="0">
                        <a:spcBef>
                          <a:spcPct val="20000"/>
                        </a:spcBef>
                        <a:defRPr sz="2000">
                          <a:solidFill>
                            <a:schemeClr val="tx1"/>
                          </a:solidFill>
                          <a:latin typeface="Tahoma" panose="020B0604030504040204" pitchFamily="34" charset="0"/>
                        </a:defRPr>
                      </a:lvl2pPr>
                      <a:lvl3pPr marL="1295400" indent="-381000" algn="l" eaLnBrk="0" hangingPunct="0">
                        <a:spcBef>
                          <a:spcPct val="20000"/>
                        </a:spcBef>
                        <a:defRPr sz="2000">
                          <a:solidFill>
                            <a:schemeClr val="tx1"/>
                          </a:solidFill>
                          <a:latin typeface="Tahoma" panose="020B0604030504040204" pitchFamily="34" charset="0"/>
                        </a:defRPr>
                      </a:lvl3pPr>
                      <a:lvl4pPr marL="1714500" indent="-342900" algn="l" eaLnBrk="0" hangingPunct="0">
                        <a:spcBef>
                          <a:spcPct val="20000"/>
                        </a:spcBef>
                        <a:defRPr>
                          <a:solidFill>
                            <a:schemeClr val="tx1"/>
                          </a:solidFill>
                          <a:latin typeface="Tahoma" panose="020B0604030504040204" pitchFamily="34" charset="0"/>
                        </a:defRPr>
                      </a:lvl4pPr>
                      <a:lvl5pPr marL="2171700" indent="-342900" algn="l" eaLnBrk="0" hangingPunct="0">
                        <a:spcBef>
                          <a:spcPct val="20000"/>
                        </a:spcBef>
                        <a:defRPr>
                          <a:solidFill>
                            <a:schemeClr val="tx1"/>
                          </a:solidFill>
                          <a:latin typeface="Tahoma" panose="020B0604030504040204" pitchFamily="34" charset="0"/>
                        </a:defRPr>
                      </a:lvl5pPr>
                      <a:lvl6pPr marL="2628900" indent="-342900" eaLnBrk="0" fontAlgn="base" hangingPunct="0">
                        <a:spcBef>
                          <a:spcPct val="20000"/>
                        </a:spcBef>
                        <a:spcAft>
                          <a:spcPct val="0"/>
                        </a:spcAft>
                        <a:defRPr>
                          <a:solidFill>
                            <a:schemeClr val="tx1"/>
                          </a:solidFill>
                          <a:latin typeface="Tahoma" panose="020B0604030504040204" pitchFamily="34" charset="0"/>
                        </a:defRPr>
                      </a:lvl6pPr>
                      <a:lvl7pPr marL="3086100" indent="-342900" eaLnBrk="0" fontAlgn="base" hangingPunct="0">
                        <a:spcBef>
                          <a:spcPct val="20000"/>
                        </a:spcBef>
                        <a:spcAft>
                          <a:spcPct val="0"/>
                        </a:spcAft>
                        <a:defRPr>
                          <a:solidFill>
                            <a:schemeClr val="tx1"/>
                          </a:solidFill>
                          <a:latin typeface="Tahoma" panose="020B0604030504040204" pitchFamily="34" charset="0"/>
                        </a:defRPr>
                      </a:lvl7pPr>
                      <a:lvl8pPr marL="3543300" indent="-342900" eaLnBrk="0" fontAlgn="base" hangingPunct="0">
                        <a:spcBef>
                          <a:spcPct val="20000"/>
                        </a:spcBef>
                        <a:spcAft>
                          <a:spcPct val="0"/>
                        </a:spcAft>
                        <a:defRPr>
                          <a:solidFill>
                            <a:schemeClr val="tx1"/>
                          </a:solidFill>
                          <a:latin typeface="Tahoma" panose="020B0604030504040204" pitchFamily="34" charset="0"/>
                        </a:defRPr>
                      </a:lvl8pPr>
                      <a:lvl9pPr marL="4000500" indent="-342900" eaLnBrk="0" fontAlgn="base" hangingPunct="0">
                        <a:spcBef>
                          <a:spcPct val="20000"/>
                        </a:spcBef>
                        <a:spcAft>
                          <a:spcPct val="0"/>
                        </a:spcAft>
                        <a:defRPr>
                          <a:solidFill>
                            <a:schemeClr val="tx1"/>
                          </a:solidFill>
                          <a:latin typeface="Tahoma" panose="020B0604030504040204" pitchFamily="34" charset="0"/>
                        </a:defRPr>
                      </a:lvl9pPr>
                    </a:lstStyle>
                    <a:p>
                      <a:pPr marL="457200" marR="0" lvl="0" indent="-45720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rgbClr val="000099"/>
                          </a:solidFill>
                          <a:effectLst/>
                          <a:latin typeface="+mj-lt"/>
                        </a:rPr>
                        <a:t>Document 2</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57200" indent="-457200" algn="l" eaLnBrk="0" hangingPunct="0">
                        <a:spcBef>
                          <a:spcPct val="20000"/>
                        </a:spcBef>
                        <a:defRPr sz="2400">
                          <a:solidFill>
                            <a:schemeClr val="tx1"/>
                          </a:solidFill>
                          <a:latin typeface="Tahoma" panose="020B0604030504040204" pitchFamily="34" charset="0"/>
                        </a:defRPr>
                      </a:lvl1pPr>
                      <a:lvl2pPr marL="838200" indent="-381000" algn="l" eaLnBrk="0" hangingPunct="0">
                        <a:spcBef>
                          <a:spcPct val="20000"/>
                        </a:spcBef>
                        <a:defRPr sz="2000">
                          <a:solidFill>
                            <a:schemeClr val="tx1"/>
                          </a:solidFill>
                          <a:latin typeface="Tahoma" panose="020B0604030504040204" pitchFamily="34" charset="0"/>
                        </a:defRPr>
                      </a:lvl2pPr>
                      <a:lvl3pPr marL="1295400" indent="-381000" algn="l" eaLnBrk="0" hangingPunct="0">
                        <a:spcBef>
                          <a:spcPct val="20000"/>
                        </a:spcBef>
                        <a:defRPr sz="2000">
                          <a:solidFill>
                            <a:schemeClr val="tx1"/>
                          </a:solidFill>
                          <a:latin typeface="Tahoma" panose="020B0604030504040204" pitchFamily="34" charset="0"/>
                        </a:defRPr>
                      </a:lvl3pPr>
                      <a:lvl4pPr marL="1714500" indent="-342900" algn="l" eaLnBrk="0" hangingPunct="0">
                        <a:spcBef>
                          <a:spcPct val="20000"/>
                        </a:spcBef>
                        <a:defRPr>
                          <a:solidFill>
                            <a:schemeClr val="tx1"/>
                          </a:solidFill>
                          <a:latin typeface="Tahoma" panose="020B0604030504040204" pitchFamily="34" charset="0"/>
                        </a:defRPr>
                      </a:lvl4pPr>
                      <a:lvl5pPr marL="2171700" indent="-342900" algn="l" eaLnBrk="0" hangingPunct="0">
                        <a:spcBef>
                          <a:spcPct val="20000"/>
                        </a:spcBef>
                        <a:defRPr>
                          <a:solidFill>
                            <a:schemeClr val="tx1"/>
                          </a:solidFill>
                          <a:latin typeface="Tahoma" panose="020B0604030504040204" pitchFamily="34" charset="0"/>
                        </a:defRPr>
                      </a:lvl5pPr>
                      <a:lvl6pPr marL="2628900" indent="-342900" eaLnBrk="0" fontAlgn="base" hangingPunct="0">
                        <a:spcBef>
                          <a:spcPct val="20000"/>
                        </a:spcBef>
                        <a:spcAft>
                          <a:spcPct val="0"/>
                        </a:spcAft>
                        <a:defRPr>
                          <a:solidFill>
                            <a:schemeClr val="tx1"/>
                          </a:solidFill>
                          <a:latin typeface="Tahoma" panose="020B0604030504040204" pitchFamily="34" charset="0"/>
                        </a:defRPr>
                      </a:lvl6pPr>
                      <a:lvl7pPr marL="3086100" indent="-342900" eaLnBrk="0" fontAlgn="base" hangingPunct="0">
                        <a:spcBef>
                          <a:spcPct val="20000"/>
                        </a:spcBef>
                        <a:spcAft>
                          <a:spcPct val="0"/>
                        </a:spcAft>
                        <a:defRPr>
                          <a:solidFill>
                            <a:schemeClr val="tx1"/>
                          </a:solidFill>
                          <a:latin typeface="Tahoma" panose="020B0604030504040204" pitchFamily="34" charset="0"/>
                        </a:defRPr>
                      </a:lvl7pPr>
                      <a:lvl8pPr marL="3543300" indent="-342900" eaLnBrk="0" fontAlgn="base" hangingPunct="0">
                        <a:spcBef>
                          <a:spcPct val="20000"/>
                        </a:spcBef>
                        <a:spcAft>
                          <a:spcPct val="0"/>
                        </a:spcAft>
                        <a:defRPr>
                          <a:solidFill>
                            <a:schemeClr val="tx1"/>
                          </a:solidFill>
                          <a:latin typeface="Tahoma" panose="020B0604030504040204" pitchFamily="34" charset="0"/>
                        </a:defRPr>
                      </a:lvl8pPr>
                      <a:lvl9pPr marL="4000500" indent="-342900" eaLnBrk="0" fontAlgn="base" hangingPunct="0">
                        <a:spcBef>
                          <a:spcPct val="20000"/>
                        </a:spcBef>
                        <a:spcAft>
                          <a:spcPct val="0"/>
                        </a:spcAft>
                        <a:defRPr>
                          <a:solidFill>
                            <a:schemeClr val="tx1"/>
                          </a:solidFill>
                          <a:latin typeface="Tahoma" panose="020B0604030504040204" pitchFamily="34" charset="0"/>
                        </a:defRPr>
                      </a:lvl9pPr>
                    </a:lstStyle>
                    <a:p>
                      <a:pPr marL="457200" marR="0" lvl="0" indent="-45720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rgbClr val="000099"/>
                          </a:solidFill>
                          <a:effectLst/>
                          <a:latin typeface="+mj-lt"/>
                        </a:rPr>
                        <a:t>Document 3</a:t>
                      </a:r>
                    </a:p>
                  </a:txBody>
                  <a:tcPr horzOverflow="overflow">
                    <a:lnL>
                      <a:noFill/>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5988024"/>
                  </a:ext>
                </a:extLst>
              </a:tr>
              <a:tr h="227013">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bank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s-ES" sz="2000" b="0" i="0" u="none" strike="noStrike" cap="none" normalizeH="0" baseline="0">
                          <a:ln>
                            <a:noFill/>
                          </a:ln>
                          <a:solidFill>
                            <a:schemeClr val="tx1"/>
                          </a:solidFill>
                          <a:effectLst/>
                          <a:latin typeface="+mj-lt"/>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1</a:t>
                      </a:r>
                    </a:p>
                  </a:txBody>
                  <a:tcPr horzOverflow="overflow">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503523220"/>
                  </a:ext>
                </a:extLst>
              </a:tr>
              <a:tr h="227013">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bass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marL="457200" indent="-457200" algn="l" eaLnBrk="0" hangingPunct="0">
                        <a:spcBef>
                          <a:spcPct val="20000"/>
                        </a:spcBef>
                        <a:defRPr sz="2400">
                          <a:solidFill>
                            <a:schemeClr val="tx1"/>
                          </a:solidFill>
                          <a:latin typeface="Tahoma" panose="020B0604030504040204" pitchFamily="34" charset="0"/>
                        </a:defRPr>
                      </a:lvl1pPr>
                      <a:lvl2pPr marL="838200" indent="-381000" algn="l" eaLnBrk="0" hangingPunct="0">
                        <a:spcBef>
                          <a:spcPct val="20000"/>
                        </a:spcBef>
                        <a:defRPr sz="2000">
                          <a:solidFill>
                            <a:schemeClr val="tx1"/>
                          </a:solidFill>
                          <a:latin typeface="Tahoma" panose="020B0604030504040204" pitchFamily="34" charset="0"/>
                        </a:defRPr>
                      </a:lvl2pPr>
                      <a:lvl3pPr marL="1295400" indent="-381000" algn="l" eaLnBrk="0" hangingPunct="0">
                        <a:spcBef>
                          <a:spcPct val="20000"/>
                        </a:spcBef>
                        <a:defRPr sz="2000">
                          <a:solidFill>
                            <a:schemeClr val="tx1"/>
                          </a:solidFill>
                          <a:latin typeface="Tahoma" panose="020B0604030504040204" pitchFamily="34" charset="0"/>
                        </a:defRPr>
                      </a:lvl3pPr>
                      <a:lvl4pPr marL="1714500" indent="-342900" algn="l" eaLnBrk="0" hangingPunct="0">
                        <a:spcBef>
                          <a:spcPct val="20000"/>
                        </a:spcBef>
                        <a:defRPr>
                          <a:solidFill>
                            <a:schemeClr val="tx1"/>
                          </a:solidFill>
                          <a:latin typeface="Tahoma" panose="020B0604030504040204" pitchFamily="34" charset="0"/>
                        </a:defRPr>
                      </a:lvl4pPr>
                      <a:lvl5pPr marL="2171700" indent="-342900" algn="l" eaLnBrk="0" hangingPunct="0">
                        <a:spcBef>
                          <a:spcPct val="20000"/>
                        </a:spcBef>
                        <a:defRPr>
                          <a:solidFill>
                            <a:schemeClr val="tx1"/>
                          </a:solidFill>
                          <a:latin typeface="Tahoma" panose="020B0604030504040204" pitchFamily="34" charset="0"/>
                        </a:defRPr>
                      </a:lvl5pPr>
                      <a:lvl6pPr marL="2628900" indent="-342900" eaLnBrk="0" fontAlgn="base" hangingPunct="0">
                        <a:spcBef>
                          <a:spcPct val="20000"/>
                        </a:spcBef>
                        <a:spcAft>
                          <a:spcPct val="0"/>
                        </a:spcAft>
                        <a:defRPr>
                          <a:solidFill>
                            <a:schemeClr val="tx1"/>
                          </a:solidFill>
                          <a:latin typeface="Tahoma" panose="020B0604030504040204" pitchFamily="34" charset="0"/>
                        </a:defRPr>
                      </a:lvl6pPr>
                      <a:lvl7pPr marL="3086100" indent="-342900" eaLnBrk="0" fontAlgn="base" hangingPunct="0">
                        <a:spcBef>
                          <a:spcPct val="20000"/>
                        </a:spcBef>
                        <a:spcAft>
                          <a:spcPct val="0"/>
                        </a:spcAft>
                        <a:defRPr>
                          <a:solidFill>
                            <a:schemeClr val="tx1"/>
                          </a:solidFill>
                          <a:latin typeface="Tahoma" panose="020B0604030504040204" pitchFamily="34" charset="0"/>
                        </a:defRPr>
                      </a:lvl7pPr>
                      <a:lvl8pPr marL="3543300" indent="-342900" eaLnBrk="0" fontAlgn="base" hangingPunct="0">
                        <a:spcBef>
                          <a:spcPct val="20000"/>
                        </a:spcBef>
                        <a:spcAft>
                          <a:spcPct val="0"/>
                        </a:spcAft>
                        <a:defRPr>
                          <a:solidFill>
                            <a:schemeClr val="tx1"/>
                          </a:solidFill>
                          <a:latin typeface="Tahoma" panose="020B0604030504040204" pitchFamily="34" charset="0"/>
                        </a:defRPr>
                      </a:lvl8pPr>
                      <a:lvl9pPr marL="4000500" indent="-342900" eaLnBrk="0" fontAlgn="base" hangingPunct="0">
                        <a:spcBef>
                          <a:spcPct val="20000"/>
                        </a:spcBef>
                        <a:spcAft>
                          <a:spcPct val="0"/>
                        </a:spcAft>
                        <a:defRPr>
                          <a:solidFill>
                            <a:schemeClr val="tx1"/>
                          </a:solidFill>
                          <a:latin typeface="Tahoma" panose="020B0604030504040204" pitchFamily="34" charset="0"/>
                        </a:defRPr>
                      </a:lvl9pPr>
                    </a:lstStyle>
                    <a:p>
                      <a:pPr marL="457200" marR="0" lvl="0" indent="-45720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0.447</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marL="457200" indent="-457200" algn="l" eaLnBrk="0" hangingPunct="0">
                        <a:spcBef>
                          <a:spcPct val="20000"/>
                        </a:spcBef>
                        <a:defRPr sz="2400">
                          <a:solidFill>
                            <a:schemeClr val="tx1"/>
                          </a:solidFill>
                          <a:latin typeface="Tahoma" panose="020B0604030504040204" pitchFamily="34" charset="0"/>
                        </a:defRPr>
                      </a:lvl1pPr>
                      <a:lvl2pPr marL="838200" indent="-381000" algn="l" eaLnBrk="0" hangingPunct="0">
                        <a:spcBef>
                          <a:spcPct val="20000"/>
                        </a:spcBef>
                        <a:defRPr sz="2000">
                          <a:solidFill>
                            <a:schemeClr val="tx1"/>
                          </a:solidFill>
                          <a:latin typeface="Tahoma" panose="020B0604030504040204" pitchFamily="34" charset="0"/>
                        </a:defRPr>
                      </a:lvl2pPr>
                      <a:lvl3pPr marL="1295400" indent="-381000" algn="l" eaLnBrk="0" hangingPunct="0">
                        <a:spcBef>
                          <a:spcPct val="20000"/>
                        </a:spcBef>
                        <a:defRPr sz="2000">
                          <a:solidFill>
                            <a:schemeClr val="tx1"/>
                          </a:solidFill>
                          <a:latin typeface="Tahoma" panose="020B0604030504040204" pitchFamily="34" charset="0"/>
                        </a:defRPr>
                      </a:lvl3pPr>
                      <a:lvl4pPr marL="1714500" indent="-342900" algn="l" eaLnBrk="0" hangingPunct="0">
                        <a:spcBef>
                          <a:spcPct val="20000"/>
                        </a:spcBef>
                        <a:defRPr>
                          <a:solidFill>
                            <a:schemeClr val="tx1"/>
                          </a:solidFill>
                          <a:latin typeface="Tahoma" panose="020B0604030504040204" pitchFamily="34" charset="0"/>
                        </a:defRPr>
                      </a:lvl4pPr>
                      <a:lvl5pPr marL="2171700" indent="-342900" algn="l" eaLnBrk="0" hangingPunct="0">
                        <a:spcBef>
                          <a:spcPct val="20000"/>
                        </a:spcBef>
                        <a:defRPr>
                          <a:solidFill>
                            <a:schemeClr val="tx1"/>
                          </a:solidFill>
                          <a:latin typeface="Tahoma" panose="020B0604030504040204" pitchFamily="34" charset="0"/>
                        </a:defRPr>
                      </a:lvl5pPr>
                      <a:lvl6pPr marL="2628900" indent="-342900" eaLnBrk="0" fontAlgn="base" hangingPunct="0">
                        <a:spcBef>
                          <a:spcPct val="20000"/>
                        </a:spcBef>
                        <a:spcAft>
                          <a:spcPct val="0"/>
                        </a:spcAft>
                        <a:defRPr>
                          <a:solidFill>
                            <a:schemeClr val="tx1"/>
                          </a:solidFill>
                          <a:latin typeface="Tahoma" panose="020B0604030504040204" pitchFamily="34" charset="0"/>
                        </a:defRPr>
                      </a:lvl6pPr>
                      <a:lvl7pPr marL="3086100" indent="-342900" eaLnBrk="0" fontAlgn="base" hangingPunct="0">
                        <a:spcBef>
                          <a:spcPct val="20000"/>
                        </a:spcBef>
                        <a:spcAft>
                          <a:spcPct val="0"/>
                        </a:spcAft>
                        <a:defRPr>
                          <a:solidFill>
                            <a:schemeClr val="tx1"/>
                          </a:solidFill>
                          <a:latin typeface="Tahoma" panose="020B0604030504040204" pitchFamily="34" charset="0"/>
                        </a:defRPr>
                      </a:lvl7pPr>
                      <a:lvl8pPr marL="3543300" indent="-342900" eaLnBrk="0" fontAlgn="base" hangingPunct="0">
                        <a:spcBef>
                          <a:spcPct val="20000"/>
                        </a:spcBef>
                        <a:spcAft>
                          <a:spcPct val="0"/>
                        </a:spcAft>
                        <a:defRPr>
                          <a:solidFill>
                            <a:schemeClr val="tx1"/>
                          </a:solidFill>
                          <a:latin typeface="Tahoma" panose="020B0604030504040204" pitchFamily="34" charset="0"/>
                        </a:defRPr>
                      </a:lvl8pPr>
                      <a:lvl9pPr marL="4000500" indent="-342900" eaLnBrk="0" fontAlgn="base" hangingPunct="0">
                        <a:spcBef>
                          <a:spcPct val="20000"/>
                        </a:spcBef>
                        <a:spcAft>
                          <a:spcPct val="0"/>
                        </a:spcAft>
                        <a:defRPr>
                          <a:solidFill>
                            <a:schemeClr val="tx1"/>
                          </a:solidFill>
                          <a:latin typeface="Tahoma" panose="020B0604030504040204" pitchFamily="34" charset="0"/>
                        </a:defRPr>
                      </a:lvl9pPr>
                    </a:lstStyle>
                    <a:p>
                      <a:pPr marL="457200" marR="0" lvl="0" indent="-45720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0.894</a:t>
                      </a:r>
                      <a:endParaRPr kumimoji="0" lang="en-US" altLang="es-ES" sz="2000" b="0" i="0"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solidFill>
                      <a:schemeClr val="bg1"/>
                    </a:solid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0</a:t>
                      </a:r>
                    </a:p>
                  </a:txBody>
                  <a:tcP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4294733366"/>
                  </a:ext>
                </a:extLst>
              </a:tr>
              <a:tr h="228600">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cream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0</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s-ES" sz="2000" b="0" i="0" u="none" strike="noStrike" cap="none" normalizeH="0" baseline="0">
                          <a:ln>
                            <a:noFill/>
                          </a:ln>
                          <a:solidFill>
                            <a:schemeClr val="tx1"/>
                          </a:solidFill>
                          <a:effectLst/>
                          <a:latin typeface="+mj-lt"/>
                        </a:rPr>
                        <a:t>0</a:t>
                      </a:r>
                    </a:p>
                  </a:txBody>
                  <a:tcP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4135530779"/>
                  </a:ext>
                </a:extLst>
              </a:tr>
              <a:tr h="388938">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guitar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0</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0</a:t>
                      </a:r>
                    </a:p>
                  </a:txBody>
                  <a:tcP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216501493"/>
                  </a:ext>
                </a:extLst>
              </a:tr>
              <a:tr h="227013">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err="1">
                          <a:ln>
                            <a:noFill/>
                          </a:ln>
                          <a:solidFill>
                            <a:schemeClr val="tx1"/>
                          </a:solidFill>
                          <a:effectLst/>
                          <a:latin typeface="+mj-lt"/>
                        </a:rPr>
                        <a:t>fisherman</a:t>
                      </a:r>
                      <a:endParaRPr kumimoji="0" lang="de-DE" altLang="es-ES" sz="2000" b="0" i="0" u="none" strike="noStrike" cap="none" normalizeH="0" baseline="0" dirty="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1</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0</a:t>
                      </a:r>
                    </a:p>
                  </a:txBody>
                  <a:tcP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117049024"/>
                  </a:ext>
                </a:extLst>
              </a:tr>
              <a:tr h="180975">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money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0</a:t>
                      </a:r>
                    </a:p>
                  </a:txBody>
                  <a:tcPr horzOverflow="overflow">
                    <a:lnL w="127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a:ln>
                            <a:noFill/>
                          </a:ln>
                          <a:solidFill>
                            <a:schemeClr val="tx1"/>
                          </a:solidFill>
                          <a:effectLst/>
                          <a:latin typeface="+mj-lt"/>
                        </a:rPr>
                        <a:t>0.447</a:t>
                      </a:r>
                    </a:p>
                  </a:txBody>
                  <a:tcP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457200" indent="-457200" algn="l" eaLnBrk="0" hangingPunct="0">
                        <a:spcBef>
                          <a:spcPct val="20000"/>
                        </a:spcBef>
                        <a:defRPr sz="2400">
                          <a:solidFill>
                            <a:schemeClr val="tx1"/>
                          </a:solidFill>
                          <a:latin typeface="Tahoma" panose="020B0604030504040204" pitchFamily="34" charset="0"/>
                        </a:defRPr>
                      </a:lvl1pPr>
                      <a:lvl2pPr marL="838200" indent="-381000" algn="l" eaLnBrk="0" hangingPunct="0">
                        <a:spcBef>
                          <a:spcPct val="20000"/>
                        </a:spcBef>
                        <a:defRPr sz="2000">
                          <a:solidFill>
                            <a:schemeClr val="tx1"/>
                          </a:solidFill>
                          <a:latin typeface="Tahoma" panose="020B0604030504040204" pitchFamily="34" charset="0"/>
                        </a:defRPr>
                      </a:lvl2pPr>
                      <a:lvl3pPr marL="1295400" indent="-381000" algn="l" eaLnBrk="0" hangingPunct="0">
                        <a:spcBef>
                          <a:spcPct val="20000"/>
                        </a:spcBef>
                        <a:defRPr sz="2000">
                          <a:solidFill>
                            <a:schemeClr val="tx1"/>
                          </a:solidFill>
                          <a:latin typeface="Tahoma" panose="020B0604030504040204" pitchFamily="34" charset="0"/>
                        </a:defRPr>
                      </a:lvl3pPr>
                      <a:lvl4pPr marL="1714500" indent="-342900" algn="l" eaLnBrk="0" hangingPunct="0">
                        <a:spcBef>
                          <a:spcPct val="20000"/>
                        </a:spcBef>
                        <a:defRPr>
                          <a:solidFill>
                            <a:schemeClr val="tx1"/>
                          </a:solidFill>
                          <a:latin typeface="Tahoma" panose="020B0604030504040204" pitchFamily="34" charset="0"/>
                        </a:defRPr>
                      </a:lvl4pPr>
                      <a:lvl5pPr marL="2171700" indent="-342900" algn="l" eaLnBrk="0" hangingPunct="0">
                        <a:spcBef>
                          <a:spcPct val="20000"/>
                        </a:spcBef>
                        <a:defRPr>
                          <a:solidFill>
                            <a:schemeClr val="tx1"/>
                          </a:solidFill>
                          <a:latin typeface="Tahoma" panose="020B0604030504040204" pitchFamily="34" charset="0"/>
                        </a:defRPr>
                      </a:lvl5pPr>
                      <a:lvl6pPr marL="2628900" indent="-342900" eaLnBrk="0" fontAlgn="base" hangingPunct="0">
                        <a:spcBef>
                          <a:spcPct val="20000"/>
                        </a:spcBef>
                        <a:spcAft>
                          <a:spcPct val="0"/>
                        </a:spcAft>
                        <a:defRPr>
                          <a:solidFill>
                            <a:schemeClr val="tx1"/>
                          </a:solidFill>
                          <a:latin typeface="Tahoma" panose="020B0604030504040204" pitchFamily="34" charset="0"/>
                        </a:defRPr>
                      </a:lvl6pPr>
                      <a:lvl7pPr marL="3086100" indent="-342900" eaLnBrk="0" fontAlgn="base" hangingPunct="0">
                        <a:spcBef>
                          <a:spcPct val="20000"/>
                        </a:spcBef>
                        <a:spcAft>
                          <a:spcPct val="0"/>
                        </a:spcAft>
                        <a:defRPr>
                          <a:solidFill>
                            <a:schemeClr val="tx1"/>
                          </a:solidFill>
                          <a:latin typeface="Tahoma" panose="020B0604030504040204" pitchFamily="34" charset="0"/>
                        </a:defRPr>
                      </a:lvl7pPr>
                      <a:lvl8pPr marL="3543300" indent="-342900" eaLnBrk="0" fontAlgn="base" hangingPunct="0">
                        <a:spcBef>
                          <a:spcPct val="20000"/>
                        </a:spcBef>
                        <a:spcAft>
                          <a:spcPct val="0"/>
                        </a:spcAft>
                        <a:defRPr>
                          <a:solidFill>
                            <a:schemeClr val="tx1"/>
                          </a:solidFill>
                          <a:latin typeface="Tahoma" panose="020B0604030504040204" pitchFamily="34" charset="0"/>
                        </a:defRPr>
                      </a:lvl8pPr>
                      <a:lvl9pPr marL="4000500" indent="-342900" eaLnBrk="0" fontAlgn="base" hangingPunct="0">
                        <a:spcBef>
                          <a:spcPct val="20000"/>
                        </a:spcBef>
                        <a:spcAft>
                          <a:spcPct val="0"/>
                        </a:spcAft>
                        <a:defRPr>
                          <a:solidFill>
                            <a:schemeClr val="tx1"/>
                          </a:solidFill>
                          <a:latin typeface="Tahoma" panose="020B0604030504040204" pitchFamily="34" charset="0"/>
                        </a:defRPr>
                      </a:lvl9pPr>
                    </a:lstStyle>
                    <a:p>
                      <a:pPr marL="457200" marR="0" lvl="0" indent="-45720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a:ln>
                            <a:noFill/>
                          </a:ln>
                          <a:solidFill>
                            <a:schemeClr val="tx1"/>
                          </a:solidFill>
                          <a:effectLst/>
                          <a:latin typeface="+mj-lt"/>
                        </a:rPr>
                        <a:t>0.894</a:t>
                      </a:r>
                    </a:p>
                  </a:txBody>
                  <a:tcPr horzOverflow="overflow">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4056154"/>
                  </a:ext>
                </a:extLst>
              </a:tr>
            </a:tbl>
          </a:graphicData>
        </a:graphic>
      </p:graphicFrame>
      <p:sp>
        <p:nvSpPr>
          <p:cNvPr id="122884" name="Text Box 4">
            <a:extLst>
              <a:ext uri="{FF2B5EF4-FFF2-40B4-BE49-F238E27FC236}">
                <a16:creationId xmlns:a16="http://schemas.microsoft.com/office/drawing/2014/main" id="{F9652383-EB8E-0CD5-3263-78A9B25247F8}"/>
              </a:ext>
            </a:extLst>
          </p:cNvPr>
          <p:cNvSpPr txBox="1">
            <a:spLocks noChangeArrowheads="1"/>
          </p:cNvSpPr>
          <p:nvPr/>
        </p:nvSpPr>
        <p:spPr bwMode="auto">
          <a:xfrm>
            <a:off x="446088" y="5748300"/>
            <a:ext cx="8328024" cy="8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spcBef>
                <a:spcPct val="20000"/>
              </a:spcBef>
              <a:buFont typeface="Wingdings" panose="05000000000000000000" pitchFamily="2" charset="2"/>
              <a:buNone/>
            </a:pPr>
            <a:r>
              <a:rPr lang="en-GB" altLang="es-ES" sz="2200" dirty="0">
                <a:solidFill>
                  <a:srgbClr val="000000"/>
                </a:solidFill>
                <a:latin typeface="+mj-lt"/>
                <a:ea typeface="MS PGothic" panose="020B0600070205080204" pitchFamily="34" charset="-128"/>
              </a:rPr>
              <a:t>Document 1 is about music instruments, document 2 </a:t>
            </a:r>
            <a:br>
              <a:rPr lang="en-GB" altLang="es-ES" sz="2200" dirty="0">
                <a:solidFill>
                  <a:srgbClr val="000000"/>
                </a:solidFill>
                <a:latin typeface="+mj-lt"/>
                <a:ea typeface="MS PGothic" panose="020B0600070205080204" pitchFamily="34" charset="-128"/>
              </a:rPr>
            </a:br>
            <a:r>
              <a:rPr lang="en-GB" altLang="es-ES" sz="2200" dirty="0">
                <a:solidFill>
                  <a:srgbClr val="000000"/>
                </a:solidFill>
                <a:latin typeface="+mj-lt"/>
                <a:ea typeface="MS PGothic" panose="020B0600070205080204" pitchFamily="34" charset="-128"/>
              </a:rPr>
              <a:t>about fishermen, and document 3 about financial institutions.</a:t>
            </a:r>
            <a:endParaRPr lang="de-DE" altLang="es-ES" sz="2200" dirty="0">
              <a:solidFill>
                <a:srgbClr val="000000"/>
              </a:solidFill>
              <a:latin typeface="+mj-lt"/>
              <a:ea typeface="MS PGothic" panose="020B0600070205080204" pitchFamily="34" charset="-128"/>
            </a:endParaRPr>
          </a:p>
        </p:txBody>
      </p:sp>
      <p:graphicFrame>
        <p:nvGraphicFramePr>
          <p:cNvPr id="122968" name="Group 88">
            <a:extLst>
              <a:ext uri="{FF2B5EF4-FFF2-40B4-BE49-F238E27FC236}">
                <a16:creationId xmlns:a16="http://schemas.microsoft.com/office/drawing/2014/main" id="{BAB9C446-2F32-2378-465A-BE5FE44AD0FD}"/>
              </a:ext>
            </a:extLst>
          </p:cNvPr>
          <p:cNvGraphicFramePr>
            <a:graphicFrameLocks noGrp="1"/>
          </p:cNvGraphicFramePr>
          <p:nvPr>
            <p:ph sz="quarter" idx="3"/>
            <p:extLst>
              <p:ext uri="{D42A27DB-BD31-4B8C-83A1-F6EECF244321}">
                <p14:modId xmlns:p14="http://schemas.microsoft.com/office/powerpoint/2010/main" val="3960176025"/>
              </p:ext>
            </p:extLst>
          </p:nvPr>
        </p:nvGraphicFramePr>
        <p:xfrm>
          <a:off x="776141" y="2630488"/>
          <a:ext cx="7697787" cy="2773680"/>
        </p:xfrm>
        <a:graphic>
          <a:graphicData uri="http://schemas.openxmlformats.org/drawingml/2006/table">
            <a:tbl>
              <a:tblPr/>
              <a:tblGrid>
                <a:gridCol w="1847850">
                  <a:extLst>
                    <a:ext uri="{9D8B030D-6E8A-4147-A177-3AD203B41FA5}">
                      <a16:colId xmlns:a16="http://schemas.microsoft.com/office/drawing/2014/main" val="3462824273"/>
                    </a:ext>
                  </a:extLst>
                </a:gridCol>
                <a:gridCol w="2087562">
                  <a:extLst>
                    <a:ext uri="{9D8B030D-6E8A-4147-A177-3AD203B41FA5}">
                      <a16:colId xmlns:a16="http://schemas.microsoft.com/office/drawing/2014/main" val="2192402105"/>
                    </a:ext>
                  </a:extLst>
                </a:gridCol>
                <a:gridCol w="1844675">
                  <a:extLst>
                    <a:ext uri="{9D8B030D-6E8A-4147-A177-3AD203B41FA5}">
                      <a16:colId xmlns:a16="http://schemas.microsoft.com/office/drawing/2014/main" val="577448968"/>
                    </a:ext>
                  </a:extLst>
                </a:gridCol>
                <a:gridCol w="1917700">
                  <a:extLst>
                    <a:ext uri="{9D8B030D-6E8A-4147-A177-3AD203B41FA5}">
                      <a16:colId xmlns:a16="http://schemas.microsoft.com/office/drawing/2014/main" val="3772088394"/>
                    </a:ext>
                  </a:extLst>
                </a:gridCol>
              </a:tblGrid>
              <a:tr h="196850">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s-ES" sz="2000" b="0" i="0" u="none" strike="noStrike" cap="none" normalizeH="0" baseline="0" dirty="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err="1">
                          <a:ln>
                            <a:noFill/>
                          </a:ln>
                          <a:solidFill>
                            <a:srgbClr val="000099"/>
                          </a:solidFill>
                          <a:effectLst/>
                          <a:latin typeface="+mj-lt"/>
                        </a:rPr>
                        <a:t>Document</a:t>
                      </a:r>
                      <a:r>
                        <a:rPr kumimoji="0" lang="de-DE" altLang="es-ES" sz="2000" b="0" i="0" u="none" strike="noStrike" cap="none" normalizeH="0" baseline="0" dirty="0">
                          <a:ln>
                            <a:noFill/>
                          </a:ln>
                          <a:solidFill>
                            <a:srgbClr val="000099"/>
                          </a:solidFill>
                          <a:effectLst/>
                          <a:latin typeface="+mj-lt"/>
                        </a:rPr>
                        <a:t> 1</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57200" indent="-457200" algn="l" eaLnBrk="0" hangingPunct="0">
                        <a:spcBef>
                          <a:spcPct val="20000"/>
                        </a:spcBef>
                        <a:defRPr sz="2400">
                          <a:solidFill>
                            <a:schemeClr val="tx1"/>
                          </a:solidFill>
                          <a:latin typeface="Tahoma" panose="020B0604030504040204" pitchFamily="34" charset="0"/>
                        </a:defRPr>
                      </a:lvl1pPr>
                      <a:lvl2pPr marL="838200" indent="-381000" algn="l" eaLnBrk="0" hangingPunct="0">
                        <a:spcBef>
                          <a:spcPct val="20000"/>
                        </a:spcBef>
                        <a:defRPr sz="2000">
                          <a:solidFill>
                            <a:schemeClr val="tx1"/>
                          </a:solidFill>
                          <a:latin typeface="Tahoma" panose="020B0604030504040204" pitchFamily="34" charset="0"/>
                        </a:defRPr>
                      </a:lvl2pPr>
                      <a:lvl3pPr marL="1295400" indent="-381000" algn="l" eaLnBrk="0" hangingPunct="0">
                        <a:spcBef>
                          <a:spcPct val="20000"/>
                        </a:spcBef>
                        <a:defRPr sz="2000">
                          <a:solidFill>
                            <a:schemeClr val="tx1"/>
                          </a:solidFill>
                          <a:latin typeface="Tahoma" panose="020B0604030504040204" pitchFamily="34" charset="0"/>
                        </a:defRPr>
                      </a:lvl3pPr>
                      <a:lvl4pPr marL="1714500" indent="-342900" algn="l" eaLnBrk="0" hangingPunct="0">
                        <a:spcBef>
                          <a:spcPct val="20000"/>
                        </a:spcBef>
                        <a:defRPr>
                          <a:solidFill>
                            <a:schemeClr val="tx1"/>
                          </a:solidFill>
                          <a:latin typeface="Tahoma" panose="020B0604030504040204" pitchFamily="34" charset="0"/>
                        </a:defRPr>
                      </a:lvl4pPr>
                      <a:lvl5pPr marL="2171700" indent="-342900" algn="l" eaLnBrk="0" hangingPunct="0">
                        <a:spcBef>
                          <a:spcPct val="20000"/>
                        </a:spcBef>
                        <a:defRPr>
                          <a:solidFill>
                            <a:schemeClr val="tx1"/>
                          </a:solidFill>
                          <a:latin typeface="Tahoma" panose="020B0604030504040204" pitchFamily="34" charset="0"/>
                        </a:defRPr>
                      </a:lvl5pPr>
                      <a:lvl6pPr marL="2628900" indent="-342900" eaLnBrk="0" fontAlgn="base" hangingPunct="0">
                        <a:spcBef>
                          <a:spcPct val="20000"/>
                        </a:spcBef>
                        <a:spcAft>
                          <a:spcPct val="0"/>
                        </a:spcAft>
                        <a:defRPr>
                          <a:solidFill>
                            <a:schemeClr val="tx1"/>
                          </a:solidFill>
                          <a:latin typeface="Tahoma" panose="020B0604030504040204" pitchFamily="34" charset="0"/>
                        </a:defRPr>
                      </a:lvl6pPr>
                      <a:lvl7pPr marL="3086100" indent="-342900" eaLnBrk="0" fontAlgn="base" hangingPunct="0">
                        <a:spcBef>
                          <a:spcPct val="20000"/>
                        </a:spcBef>
                        <a:spcAft>
                          <a:spcPct val="0"/>
                        </a:spcAft>
                        <a:defRPr>
                          <a:solidFill>
                            <a:schemeClr val="tx1"/>
                          </a:solidFill>
                          <a:latin typeface="Tahoma" panose="020B0604030504040204" pitchFamily="34" charset="0"/>
                        </a:defRPr>
                      </a:lvl7pPr>
                      <a:lvl8pPr marL="3543300" indent="-342900" eaLnBrk="0" fontAlgn="base" hangingPunct="0">
                        <a:spcBef>
                          <a:spcPct val="20000"/>
                        </a:spcBef>
                        <a:spcAft>
                          <a:spcPct val="0"/>
                        </a:spcAft>
                        <a:defRPr>
                          <a:solidFill>
                            <a:schemeClr val="tx1"/>
                          </a:solidFill>
                          <a:latin typeface="Tahoma" panose="020B0604030504040204" pitchFamily="34" charset="0"/>
                        </a:defRPr>
                      </a:lvl8pPr>
                      <a:lvl9pPr marL="4000500" indent="-342900" eaLnBrk="0" fontAlgn="base" hangingPunct="0">
                        <a:spcBef>
                          <a:spcPct val="20000"/>
                        </a:spcBef>
                        <a:spcAft>
                          <a:spcPct val="0"/>
                        </a:spcAft>
                        <a:defRPr>
                          <a:solidFill>
                            <a:schemeClr val="tx1"/>
                          </a:solidFill>
                          <a:latin typeface="Tahoma" panose="020B0604030504040204" pitchFamily="34" charset="0"/>
                        </a:defRPr>
                      </a:lvl9pPr>
                    </a:lstStyle>
                    <a:p>
                      <a:pPr marL="457200" marR="0" lvl="0" indent="-45720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err="1">
                          <a:ln>
                            <a:noFill/>
                          </a:ln>
                          <a:solidFill>
                            <a:srgbClr val="000099"/>
                          </a:solidFill>
                          <a:effectLst/>
                          <a:latin typeface="+mj-lt"/>
                        </a:rPr>
                        <a:t>Document</a:t>
                      </a:r>
                      <a:r>
                        <a:rPr kumimoji="0" lang="de-DE" altLang="es-ES" sz="2000" b="0" i="0" u="none" strike="noStrike" cap="none" normalizeH="0" baseline="0" dirty="0">
                          <a:ln>
                            <a:noFill/>
                          </a:ln>
                          <a:solidFill>
                            <a:srgbClr val="000099"/>
                          </a:solidFill>
                          <a:effectLst/>
                          <a:latin typeface="+mj-lt"/>
                        </a:rPr>
                        <a:t> 2</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57200" indent="-457200" algn="l" eaLnBrk="0" hangingPunct="0">
                        <a:spcBef>
                          <a:spcPct val="20000"/>
                        </a:spcBef>
                        <a:defRPr sz="2400">
                          <a:solidFill>
                            <a:schemeClr val="tx1"/>
                          </a:solidFill>
                          <a:latin typeface="Tahoma" panose="020B0604030504040204" pitchFamily="34" charset="0"/>
                        </a:defRPr>
                      </a:lvl1pPr>
                      <a:lvl2pPr marL="838200" indent="-381000" algn="l" eaLnBrk="0" hangingPunct="0">
                        <a:spcBef>
                          <a:spcPct val="20000"/>
                        </a:spcBef>
                        <a:defRPr sz="2000">
                          <a:solidFill>
                            <a:schemeClr val="tx1"/>
                          </a:solidFill>
                          <a:latin typeface="Tahoma" panose="020B0604030504040204" pitchFamily="34" charset="0"/>
                        </a:defRPr>
                      </a:lvl2pPr>
                      <a:lvl3pPr marL="1295400" indent="-381000" algn="l" eaLnBrk="0" hangingPunct="0">
                        <a:spcBef>
                          <a:spcPct val="20000"/>
                        </a:spcBef>
                        <a:defRPr sz="2000">
                          <a:solidFill>
                            <a:schemeClr val="tx1"/>
                          </a:solidFill>
                          <a:latin typeface="Tahoma" panose="020B0604030504040204" pitchFamily="34" charset="0"/>
                        </a:defRPr>
                      </a:lvl3pPr>
                      <a:lvl4pPr marL="1714500" indent="-342900" algn="l" eaLnBrk="0" hangingPunct="0">
                        <a:spcBef>
                          <a:spcPct val="20000"/>
                        </a:spcBef>
                        <a:defRPr>
                          <a:solidFill>
                            <a:schemeClr val="tx1"/>
                          </a:solidFill>
                          <a:latin typeface="Tahoma" panose="020B0604030504040204" pitchFamily="34" charset="0"/>
                        </a:defRPr>
                      </a:lvl4pPr>
                      <a:lvl5pPr marL="2171700" indent="-342900" algn="l" eaLnBrk="0" hangingPunct="0">
                        <a:spcBef>
                          <a:spcPct val="20000"/>
                        </a:spcBef>
                        <a:defRPr>
                          <a:solidFill>
                            <a:schemeClr val="tx1"/>
                          </a:solidFill>
                          <a:latin typeface="Tahoma" panose="020B0604030504040204" pitchFamily="34" charset="0"/>
                        </a:defRPr>
                      </a:lvl5pPr>
                      <a:lvl6pPr marL="2628900" indent="-342900" eaLnBrk="0" fontAlgn="base" hangingPunct="0">
                        <a:spcBef>
                          <a:spcPct val="20000"/>
                        </a:spcBef>
                        <a:spcAft>
                          <a:spcPct val="0"/>
                        </a:spcAft>
                        <a:defRPr>
                          <a:solidFill>
                            <a:schemeClr val="tx1"/>
                          </a:solidFill>
                          <a:latin typeface="Tahoma" panose="020B0604030504040204" pitchFamily="34" charset="0"/>
                        </a:defRPr>
                      </a:lvl6pPr>
                      <a:lvl7pPr marL="3086100" indent="-342900" eaLnBrk="0" fontAlgn="base" hangingPunct="0">
                        <a:spcBef>
                          <a:spcPct val="20000"/>
                        </a:spcBef>
                        <a:spcAft>
                          <a:spcPct val="0"/>
                        </a:spcAft>
                        <a:defRPr>
                          <a:solidFill>
                            <a:schemeClr val="tx1"/>
                          </a:solidFill>
                          <a:latin typeface="Tahoma" panose="020B0604030504040204" pitchFamily="34" charset="0"/>
                        </a:defRPr>
                      </a:lvl7pPr>
                      <a:lvl8pPr marL="3543300" indent="-342900" eaLnBrk="0" fontAlgn="base" hangingPunct="0">
                        <a:spcBef>
                          <a:spcPct val="20000"/>
                        </a:spcBef>
                        <a:spcAft>
                          <a:spcPct val="0"/>
                        </a:spcAft>
                        <a:defRPr>
                          <a:solidFill>
                            <a:schemeClr val="tx1"/>
                          </a:solidFill>
                          <a:latin typeface="Tahoma" panose="020B0604030504040204" pitchFamily="34" charset="0"/>
                        </a:defRPr>
                      </a:lvl8pPr>
                      <a:lvl9pPr marL="4000500" indent="-342900" eaLnBrk="0" fontAlgn="base" hangingPunct="0">
                        <a:spcBef>
                          <a:spcPct val="20000"/>
                        </a:spcBef>
                        <a:spcAft>
                          <a:spcPct val="0"/>
                        </a:spcAft>
                        <a:defRPr>
                          <a:solidFill>
                            <a:schemeClr val="tx1"/>
                          </a:solidFill>
                          <a:latin typeface="Tahoma" panose="020B0604030504040204" pitchFamily="34" charset="0"/>
                        </a:defRPr>
                      </a:lvl9pPr>
                    </a:lstStyle>
                    <a:p>
                      <a:pPr marL="457200" marR="0" lvl="0" indent="-45720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err="1">
                          <a:ln>
                            <a:noFill/>
                          </a:ln>
                          <a:solidFill>
                            <a:srgbClr val="000099"/>
                          </a:solidFill>
                          <a:effectLst/>
                          <a:latin typeface="+mj-lt"/>
                        </a:rPr>
                        <a:t>Document</a:t>
                      </a:r>
                      <a:r>
                        <a:rPr kumimoji="0" lang="de-DE" altLang="es-ES" sz="2000" b="0" i="0" u="none" strike="noStrike" cap="none" normalizeH="0" baseline="0" dirty="0">
                          <a:ln>
                            <a:noFill/>
                          </a:ln>
                          <a:solidFill>
                            <a:srgbClr val="000099"/>
                          </a:solidFill>
                          <a:effectLst/>
                          <a:latin typeface="+mj-lt"/>
                        </a:rPr>
                        <a:t> 3</a:t>
                      </a:r>
                    </a:p>
                  </a:txBody>
                  <a:tcPr horzOverflow="overflow">
                    <a:lnL>
                      <a:noFill/>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4620959"/>
                  </a:ext>
                </a:extLst>
              </a:tr>
              <a:tr h="304800">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err="1">
                          <a:ln>
                            <a:noFill/>
                          </a:ln>
                          <a:solidFill>
                            <a:schemeClr val="tx1"/>
                          </a:solidFill>
                          <a:effectLst/>
                          <a:latin typeface="+mj-lt"/>
                        </a:rPr>
                        <a:t>bank</a:t>
                      </a:r>
                      <a:endParaRPr kumimoji="0" lang="de-DE" altLang="es-ES" sz="2000" b="0" i="0" u="none" strike="noStrike" cap="none" normalizeH="0" baseline="0" dirty="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s-ES" sz="2000" b="0" i="0" u="none" strike="noStrike" cap="none" normalizeH="0" baseline="0" dirty="0">
                          <a:ln>
                            <a:noFill/>
                          </a:ln>
                          <a:solidFill>
                            <a:schemeClr val="tx1"/>
                          </a:solidFill>
                          <a:effectLst/>
                          <a:latin typeface="+mj-lt"/>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a:ln>
                            <a:noFill/>
                          </a:ln>
                          <a:solidFill>
                            <a:schemeClr val="tx1"/>
                          </a:solidFill>
                          <a:effectLst/>
                          <a:latin typeface="+mj-lt"/>
                        </a:rPr>
                        <a:t>4</a:t>
                      </a:r>
                    </a:p>
                  </a:txBody>
                  <a:tcPr horzOverflow="overflow">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958038172"/>
                  </a:ext>
                </a:extLst>
              </a:tr>
              <a:tr h="227013">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bass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marL="457200" indent="-457200" algn="l" eaLnBrk="0" hangingPunct="0">
                        <a:spcBef>
                          <a:spcPct val="20000"/>
                        </a:spcBef>
                        <a:defRPr sz="2400">
                          <a:solidFill>
                            <a:schemeClr val="tx1"/>
                          </a:solidFill>
                          <a:latin typeface="Tahoma" panose="020B0604030504040204" pitchFamily="34" charset="0"/>
                        </a:defRPr>
                      </a:lvl1pPr>
                      <a:lvl2pPr marL="838200" indent="-381000" algn="l" eaLnBrk="0" hangingPunct="0">
                        <a:spcBef>
                          <a:spcPct val="20000"/>
                        </a:spcBef>
                        <a:defRPr sz="2000">
                          <a:solidFill>
                            <a:schemeClr val="tx1"/>
                          </a:solidFill>
                          <a:latin typeface="Tahoma" panose="020B0604030504040204" pitchFamily="34" charset="0"/>
                        </a:defRPr>
                      </a:lvl2pPr>
                      <a:lvl3pPr marL="1295400" indent="-381000" algn="l" eaLnBrk="0" hangingPunct="0">
                        <a:spcBef>
                          <a:spcPct val="20000"/>
                        </a:spcBef>
                        <a:defRPr sz="2000">
                          <a:solidFill>
                            <a:schemeClr val="tx1"/>
                          </a:solidFill>
                          <a:latin typeface="Tahoma" panose="020B0604030504040204" pitchFamily="34" charset="0"/>
                        </a:defRPr>
                      </a:lvl3pPr>
                      <a:lvl4pPr marL="1714500" indent="-342900" algn="l" eaLnBrk="0" hangingPunct="0">
                        <a:spcBef>
                          <a:spcPct val="20000"/>
                        </a:spcBef>
                        <a:defRPr>
                          <a:solidFill>
                            <a:schemeClr val="tx1"/>
                          </a:solidFill>
                          <a:latin typeface="Tahoma" panose="020B0604030504040204" pitchFamily="34" charset="0"/>
                        </a:defRPr>
                      </a:lvl4pPr>
                      <a:lvl5pPr marL="2171700" indent="-342900" algn="l" eaLnBrk="0" hangingPunct="0">
                        <a:spcBef>
                          <a:spcPct val="20000"/>
                        </a:spcBef>
                        <a:defRPr>
                          <a:solidFill>
                            <a:schemeClr val="tx1"/>
                          </a:solidFill>
                          <a:latin typeface="Tahoma" panose="020B0604030504040204" pitchFamily="34" charset="0"/>
                        </a:defRPr>
                      </a:lvl5pPr>
                      <a:lvl6pPr marL="2628900" indent="-342900" eaLnBrk="0" fontAlgn="base" hangingPunct="0">
                        <a:spcBef>
                          <a:spcPct val="20000"/>
                        </a:spcBef>
                        <a:spcAft>
                          <a:spcPct val="0"/>
                        </a:spcAft>
                        <a:defRPr>
                          <a:solidFill>
                            <a:schemeClr val="tx1"/>
                          </a:solidFill>
                          <a:latin typeface="Tahoma" panose="020B0604030504040204" pitchFamily="34" charset="0"/>
                        </a:defRPr>
                      </a:lvl6pPr>
                      <a:lvl7pPr marL="3086100" indent="-342900" eaLnBrk="0" fontAlgn="base" hangingPunct="0">
                        <a:spcBef>
                          <a:spcPct val="20000"/>
                        </a:spcBef>
                        <a:spcAft>
                          <a:spcPct val="0"/>
                        </a:spcAft>
                        <a:defRPr>
                          <a:solidFill>
                            <a:schemeClr val="tx1"/>
                          </a:solidFill>
                          <a:latin typeface="Tahoma" panose="020B0604030504040204" pitchFamily="34" charset="0"/>
                        </a:defRPr>
                      </a:lvl7pPr>
                      <a:lvl8pPr marL="3543300" indent="-342900" eaLnBrk="0" fontAlgn="base" hangingPunct="0">
                        <a:spcBef>
                          <a:spcPct val="20000"/>
                        </a:spcBef>
                        <a:spcAft>
                          <a:spcPct val="0"/>
                        </a:spcAft>
                        <a:defRPr>
                          <a:solidFill>
                            <a:schemeClr val="tx1"/>
                          </a:solidFill>
                          <a:latin typeface="Tahoma" panose="020B0604030504040204" pitchFamily="34" charset="0"/>
                        </a:defRPr>
                      </a:lvl8pPr>
                      <a:lvl9pPr marL="4000500" indent="-342900" eaLnBrk="0" fontAlgn="base" hangingPunct="0">
                        <a:spcBef>
                          <a:spcPct val="20000"/>
                        </a:spcBef>
                        <a:spcAft>
                          <a:spcPct val="0"/>
                        </a:spcAft>
                        <a:defRPr>
                          <a:solidFill>
                            <a:schemeClr val="tx1"/>
                          </a:solidFill>
                          <a:latin typeface="Tahoma" panose="020B0604030504040204" pitchFamily="34" charset="0"/>
                        </a:defRPr>
                      </a:lvl9pPr>
                    </a:lstStyle>
                    <a:p>
                      <a:pPr marL="457200" marR="0" lvl="0" indent="-45720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2</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marL="457200" indent="-457200" algn="l" eaLnBrk="0" hangingPunct="0">
                        <a:spcBef>
                          <a:spcPct val="20000"/>
                        </a:spcBef>
                        <a:defRPr sz="2400">
                          <a:solidFill>
                            <a:schemeClr val="tx1"/>
                          </a:solidFill>
                          <a:latin typeface="Tahoma" panose="020B0604030504040204" pitchFamily="34" charset="0"/>
                        </a:defRPr>
                      </a:lvl1pPr>
                      <a:lvl2pPr marL="838200" indent="-381000" algn="l" eaLnBrk="0" hangingPunct="0">
                        <a:spcBef>
                          <a:spcPct val="20000"/>
                        </a:spcBef>
                        <a:defRPr sz="2000">
                          <a:solidFill>
                            <a:schemeClr val="tx1"/>
                          </a:solidFill>
                          <a:latin typeface="Tahoma" panose="020B0604030504040204" pitchFamily="34" charset="0"/>
                        </a:defRPr>
                      </a:lvl2pPr>
                      <a:lvl3pPr marL="1295400" indent="-381000" algn="l" eaLnBrk="0" hangingPunct="0">
                        <a:spcBef>
                          <a:spcPct val="20000"/>
                        </a:spcBef>
                        <a:defRPr sz="2000">
                          <a:solidFill>
                            <a:schemeClr val="tx1"/>
                          </a:solidFill>
                          <a:latin typeface="Tahoma" panose="020B0604030504040204" pitchFamily="34" charset="0"/>
                        </a:defRPr>
                      </a:lvl3pPr>
                      <a:lvl4pPr marL="1714500" indent="-342900" algn="l" eaLnBrk="0" hangingPunct="0">
                        <a:spcBef>
                          <a:spcPct val="20000"/>
                        </a:spcBef>
                        <a:defRPr>
                          <a:solidFill>
                            <a:schemeClr val="tx1"/>
                          </a:solidFill>
                          <a:latin typeface="Tahoma" panose="020B0604030504040204" pitchFamily="34" charset="0"/>
                        </a:defRPr>
                      </a:lvl4pPr>
                      <a:lvl5pPr marL="2171700" indent="-342900" algn="l" eaLnBrk="0" hangingPunct="0">
                        <a:spcBef>
                          <a:spcPct val="20000"/>
                        </a:spcBef>
                        <a:defRPr>
                          <a:solidFill>
                            <a:schemeClr val="tx1"/>
                          </a:solidFill>
                          <a:latin typeface="Tahoma" panose="020B0604030504040204" pitchFamily="34" charset="0"/>
                        </a:defRPr>
                      </a:lvl5pPr>
                      <a:lvl6pPr marL="2628900" indent="-342900" eaLnBrk="0" fontAlgn="base" hangingPunct="0">
                        <a:spcBef>
                          <a:spcPct val="20000"/>
                        </a:spcBef>
                        <a:spcAft>
                          <a:spcPct val="0"/>
                        </a:spcAft>
                        <a:defRPr>
                          <a:solidFill>
                            <a:schemeClr val="tx1"/>
                          </a:solidFill>
                          <a:latin typeface="Tahoma" panose="020B0604030504040204" pitchFamily="34" charset="0"/>
                        </a:defRPr>
                      </a:lvl6pPr>
                      <a:lvl7pPr marL="3086100" indent="-342900" eaLnBrk="0" fontAlgn="base" hangingPunct="0">
                        <a:spcBef>
                          <a:spcPct val="20000"/>
                        </a:spcBef>
                        <a:spcAft>
                          <a:spcPct val="0"/>
                        </a:spcAft>
                        <a:defRPr>
                          <a:solidFill>
                            <a:schemeClr val="tx1"/>
                          </a:solidFill>
                          <a:latin typeface="Tahoma" panose="020B0604030504040204" pitchFamily="34" charset="0"/>
                        </a:defRPr>
                      </a:lvl7pPr>
                      <a:lvl8pPr marL="3543300" indent="-342900" eaLnBrk="0" fontAlgn="base" hangingPunct="0">
                        <a:spcBef>
                          <a:spcPct val="20000"/>
                        </a:spcBef>
                        <a:spcAft>
                          <a:spcPct val="0"/>
                        </a:spcAft>
                        <a:defRPr>
                          <a:solidFill>
                            <a:schemeClr val="tx1"/>
                          </a:solidFill>
                          <a:latin typeface="Tahoma" panose="020B0604030504040204" pitchFamily="34" charset="0"/>
                        </a:defRPr>
                      </a:lvl8pPr>
                      <a:lvl9pPr marL="4000500" indent="-342900" eaLnBrk="0" fontAlgn="base" hangingPunct="0">
                        <a:spcBef>
                          <a:spcPct val="20000"/>
                        </a:spcBef>
                        <a:spcAft>
                          <a:spcPct val="0"/>
                        </a:spcAft>
                        <a:defRPr>
                          <a:solidFill>
                            <a:schemeClr val="tx1"/>
                          </a:solidFill>
                          <a:latin typeface="Tahoma" panose="020B0604030504040204" pitchFamily="34" charset="0"/>
                        </a:defRPr>
                      </a:lvl9pPr>
                    </a:lstStyle>
                    <a:p>
                      <a:pPr marL="457200" marR="0" lvl="0" indent="-45720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4</a:t>
                      </a:r>
                      <a:endParaRPr kumimoji="0" lang="en-US" altLang="es-ES" sz="2000" b="0" i="0"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solidFill>
                      <a:schemeClr val="bg1"/>
                    </a:solid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a:ln>
                            <a:noFill/>
                          </a:ln>
                          <a:solidFill>
                            <a:schemeClr val="tx1"/>
                          </a:solidFill>
                          <a:effectLst/>
                          <a:latin typeface="+mj-lt"/>
                        </a:rPr>
                        <a:t>0</a:t>
                      </a:r>
                    </a:p>
                  </a:txBody>
                  <a:tcP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345280793"/>
                  </a:ext>
                </a:extLst>
              </a:tr>
              <a:tr h="228600">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err="1">
                          <a:ln>
                            <a:noFill/>
                          </a:ln>
                          <a:solidFill>
                            <a:schemeClr val="tx1"/>
                          </a:solidFill>
                          <a:effectLst/>
                          <a:latin typeface="+mj-lt"/>
                        </a:rPr>
                        <a:t>cream</a:t>
                      </a:r>
                      <a:endParaRPr kumimoji="0" lang="de-DE" altLang="es-ES" sz="2000" b="0" i="0" u="none" strike="noStrike" cap="none" normalizeH="0" baseline="0" dirty="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2</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0</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s-ES" sz="2000" b="0" i="0" u="none" strike="noStrike" cap="none" normalizeH="0" baseline="0">
                          <a:ln>
                            <a:noFill/>
                          </a:ln>
                          <a:solidFill>
                            <a:schemeClr val="tx1"/>
                          </a:solidFill>
                          <a:effectLst/>
                          <a:latin typeface="+mj-lt"/>
                        </a:rPr>
                        <a:t>0</a:t>
                      </a:r>
                    </a:p>
                  </a:txBody>
                  <a:tcP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3487664911"/>
                  </a:ext>
                </a:extLst>
              </a:tr>
              <a:tr h="227013">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guitar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0</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a:ln>
                            <a:noFill/>
                          </a:ln>
                          <a:solidFill>
                            <a:schemeClr val="tx1"/>
                          </a:solidFill>
                          <a:effectLst/>
                          <a:latin typeface="+mj-lt"/>
                        </a:rPr>
                        <a:t>0</a:t>
                      </a:r>
                    </a:p>
                  </a:txBody>
                  <a:tcP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990364623"/>
                  </a:ext>
                </a:extLst>
              </a:tr>
              <a:tr h="227013">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fisherman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3</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a:ln>
                            <a:noFill/>
                          </a:ln>
                          <a:solidFill>
                            <a:schemeClr val="tx1"/>
                          </a:solidFill>
                          <a:effectLst/>
                          <a:latin typeface="+mj-lt"/>
                        </a:rPr>
                        <a:t>0</a:t>
                      </a:r>
                    </a:p>
                  </a:txBody>
                  <a:tcP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864399684"/>
                  </a:ext>
                </a:extLst>
              </a:tr>
              <a:tr h="180975">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err="1">
                          <a:ln>
                            <a:noFill/>
                          </a:ln>
                          <a:solidFill>
                            <a:schemeClr val="tx1"/>
                          </a:solidFill>
                          <a:effectLst/>
                          <a:latin typeface="+mj-lt"/>
                        </a:rPr>
                        <a:t>money</a:t>
                      </a:r>
                      <a:endParaRPr kumimoji="0" lang="de-DE" altLang="es-ES" sz="2000" b="0" i="0" u="none" strike="noStrike" cap="none" normalizeH="0" baseline="0" dirty="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a:ln>
                            <a:noFill/>
                          </a:ln>
                          <a:solidFill>
                            <a:schemeClr val="tx1"/>
                          </a:solidFill>
                          <a:effectLst/>
                          <a:latin typeface="+mj-lt"/>
                        </a:rPr>
                        <a:t>0</a:t>
                      </a:r>
                    </a:p>
                  </a:txBody>
                  <a:tcPr horzOverflow="overflow">
                    <a:lnL w="127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a:ln>
                            <a:noFill/>
                          </a:ln>
                          <a:solidFill>
                            <a:schemeClr val="tx1"/>
                          </a:solidFill>
                          <a:effectLst/>
                          <a:latin typeface="+mj-lt"/>
                        </a:rPr>
                        <a:t>1</a:t>
                      </a:r>
                    </a:p>
                  </a:txBody>
                  <a:tcP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457200" indent="-457200" algn="l" eaLnBrk="0" hangingPunct="0">
                        <a:spcBef>
                          <a:spcPct val="20000"/>
                        </a:spcBef>
                        <a:defRPr sz="2400">
                          <a:solidFill>
                            <a:schemeClr val="tx1"/>
                          </a:solidFill>
                          <a:latin typeface="Tahoma" panose="020B0604030504040204" pitchFamily="34" charset="0"/>
                        </a:defRPr>
                      </a:lvl1pPr>
                      <a:lvl2pPr marL="838200" indent="-381000" algn="l" eaLnBrk="0" hangingPunct="0">
                        <a:spcBef>
                          <a:spcPct val="20000"/>
                        </a:spcBef>
                        <a:defRPr sz="2000">
                          <a:solidFill>
                            <a:schemeClr val="tx1"/>
                          </a:solidFill>
                          <a:latin typeface="Tahoma" panose="020B0604030504040204" pitchFamily="34" charset="0"/>
                        </a:defRPr>
                      </a:lvl2pPr>
                      <a:lvl3pPr marL="1295400" indent="-381000" algn="l" eaLnBrk="0" hangingPunct="0">
                        <a:spcBef>
                          <a:spcPct val="20000"/>
                        </a:spcBef>
                        <a:defRPr sz="2000">
                          <a:solidFill>
                            <a:schemeClr val="tx1"/>
                          </a:solidFill>
                          <a:latin typeface="Tahoma" panose="020B0604030504040204" pitchFamily="34" charset="0"/>
                        </a:defRPr>
                      </a:lvl3pPr>
                      <a:lvl4pPr marL="1714500" indent="-342900" algn="l" eaLnBrk="0" hangingPunct="0">
                        <a:spcBef>
                          <a:spcPct val="20000"/>
                        </a:spcBef>
                        <a:defRPr>
                          <a:solidFill>
                            <a:schemeClr val="tx1"/>
                          </a:solidFill>
                          <a:latin typeface="Tahoma" panose="020B0604030504040204" pitchFamily="34" charset="0"/>
                        </a:defRPr>
                      </a:lvl4pPr>
                      <a:lvl5pPr marL="2171700" indent="-342900" algn="l" eaLnBrk="0" hangingPunct="0">
                        <a:spcBef>
                          <a:spcPct val="20000"/>
                        </a:spcBef>
                        <a:defRPr>
                          <a:solidFill>
                            <a:schemeClr val="tx1"/>
                          </a:solidFill>
                          <a:latin typeface="Tahoma" panose="020B0604030504040204" pitchFamily="34" charset="0"/>
                        </a:defRPr>
                      </a:lvl5pPr>
                      <a:lvl6pPr marL="2628900" indent="-342900" eaLnBrk="0" fontAlgn="base" hangingPunct="0">
                        <a:spcBef>
                          <a:spcPct val="20000"/>
                        </a:spcBef>
                        <a:spcAft>
                          <a:spcPct val="0"/>
                        </a:spcAft>
                        <a:defRPr>
                          <a:solidFill>
                            <a:schemeClr val="tx1"/>
                          </a:solidFill>
                          <a:latin typeface="Tahoma" panose="020B0604030504040204" pitchFamily="34" charset="0"/>
                        </a:defRPr>
                      </a:lvl6pPr>
                      <a:lvl7pPr marL="3086100" indent="-342900" eaLnBrk="0" fontAlgn="base" hangingPunct="0">
                        <a:spcBef>
                          <a:spcPct val="20000"/>
                        </a:spcBef>
                        <a:spcAft>
                          <a:spcPct val="0"/>
                        </a:spcAft>
                        <a:defRPr>
                          <a:solidFill>
                            <a:schemeClr val="tx1"/>
                          </a:solidFill>
                          <a:latin typeface="Tahoma" panose="020B0604030504040204" pitchFamily="34" charset="0"/>
                        </a:defRPr>
                      </a:lvl7pPr>
                      <a:lvl8pPr marL="3543300" indent="-342900" eaLnBrk="0" fontAlgn="base" hangingPunct="0">
                        <a:spcBef>
                          <a:spcPct val="20000"/>
                        </a:spcBef>
                        <a:spcAft>
                          <a:spcPct val="0"/>
                        </a:spcAft>
                        <a:defRPr>
                          <a:solidFill>
                            <a:schemeClr val="tx1"/>
                          </a:solidFill>
                          <a:latin typeface="Tahoma" panose="020B0604030504040204" pitchFamily="34" charset="0"/>
                        </a:defRPr>
                      </a:lvl8pPr>
                      <a:lvl9pPr marL="4000500" indent="-342900" eaLnBrk="0" fontAlgn="base" hangingPunct="0">
                        <a:spcBef>
                          <a:spcPct val="20000"/>
                        </a:spcBef>
                        <a:spcAft>
                          <a:spcPct val="0"/>
                        </a:spcAft>
                        <a:defRPr>
                          <a:solidFill>
                            <a:schemeClr val="tx1"/>
                          </a:solidFill>
                          <a:latin typeface="Tahoma" panose="020B0604030504040204" pitchFamily="34" charset="0"/>
                        </a:defRPr>
                      </a:lvl9pPr>
                    </a:lstStyle>
                    <a:p>
                      <a:pPr marL="457200" marR="0" lvl="0" indent="-45720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a:ln>
                            <a:noFill/>
                          </a:ln>
                          <a:solidFill>
                            <a:schemeClr val="tx1"/>
                          </a:solidFill>
                          <a:effectLst/>
                          <a:latin typeface="+mj-lt"/>
                        </a:rPr>
                        <a:t>2</a:t>
                      </a:r>
                    </a:p>
                  </a:txBody>
                  <a:tcPr horzOverflow="overflow">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51094304"/>
                  </a:ext>
                </a:extLst>
              </a:tr>
            </a:tbl>
          </a:graphicData>
        </a:graphic>
      </p:graphicFrame>
      <p:sp>
        <p:nvSpPr>
          <p:cNvPr id="2" name="Tijdelijke aanduiding voor dianummer 2">
            <a:extLst>
              <a:ext uri="{FF2B5EF4-FFF2-40B4-BE49-F238E27FC236}">
                <a16:creationId xmlns:a16="http://schemas.microsoft.com/office/drawing/2014/main" id="{303BA06B-0CF5-3205-2FC7-CEEE06B28482}"/>
              </a:ext>
            </a:extLst>
          </p:cNvPr>
          <p:cNvSpPr txBox="1">
            <a:spLocks noGrp="1"/>
          </p:cNvSpPr>
          <p:nvPr/>
        </p:nvSpPr>
        <p:spPr bwMode="auto">
          <a:xfrm>
            <a:off x="8229600" y="5715000"/>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48</a:t>
            </a:fld>
            <a:endParaRPr lang="en-US" altLang="es-ES" sz="1800" dirty="0">
              <a:solidFill>
                <a:schemeClr val="bg1"/>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8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6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3000"/>
                                        <p:tgtEl>
                                          <p:spTgt spid="122968"/>
                                        </p:tgtEl>
                                      </p:cBhvr>
                                    </p:animEffect>
                                    <p:set>
                                      <p:cBhvr>
                                        <p:cTn id="17" dur="1" fill="hold">
                                          <p:stCondLst>
                                            <p:cond delay="2999"/>
                                          </p:stCondLst>
                                        </p:cTn>
                                        <p:tgtEl>
                                          <p:spTgt spid="122968"/>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22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P spid="12288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5338AB53-3E77-ABC5-2C2D-4E940FE003B7}"/>
              </a:ext>
            </a:extLst>
          </p:cNvPr>
          <p:cNvSpPr>
            <a:spLocks noGrp="1" noChangeArrowheads="1"/>
          </p:cNvSpPr>
          <p:nvPr>
            <p:ph type="title"/>
          </p:nvPr>
        </p:nvSpPr>
        <p:spPr>
          <a:xfrm>
            <a:off x="381000" y="0"/>
            <a:ext cx="9144000" cy="1007293"/>
          </a:xfrm>
        </p:spPr>
        <p:txBody>
          <a:bodyPr>
            <a:normAutofit/>
          </a:bodyPr>
          <a:lstStyle/>
          <a:p>
            <a:r>
              <a:rPr lang="de-DE" altLang="es-ES" dirty="0" err="1">
                <a:solidFill>
                  <a:srgbClr val="C00000"/>
                </a:solidFill>
              </a:rPr>
              <a:t>Similarity</a:t>
            </a:r>
            <a:r>
              <a:rPr lang="de-DE" altLang="es-ES" dirty="0">
                <a:solidFill>
                  <a:srgbClr val="C00000"/>
                </a:solidFill>
              </a:rPr>
              <a:t> Matrix (</a:t>
            </a:r>
            <a:r>
              <a:rPr lang="de-DE" altLang="es-ES" dirty="0" err="1">
                <a:solidFill>
                  <a:srgbClr val="C00000"/>
                </a:solidFill>
              </a:rPr>
              <a:t>scalar</a:t>
            </a:r>
            <a:r>
              <a:rPr lang="de-DE" altLang="es-ES" dirty="0">
                <a:solidFill>
                  <a:srgbClr val="C00000"/>
                </a:solidFill>
              </a:rPr>
              <a:t> </a:t>
            </a:r>
            <a:r>
              <a:rPr lang="de-DE" altLang="es-ES" dirty="0" err="1">
                <a:solidFill>
                  <a:srgbClr val="C00000"/>
                </a:solidFill>
              </a:rPr>
              <a:t>product</a:t>
            </a:r>
            <a:r>
              <a:rPr lang="de-DE" altLang="es-ES" dirty="0">
                <a:solidFill>
                  <a:srgbClr val="C00000"/>
                </a:solidFill>
              </a:rPr>
              <a:t>/</a:t>
            </a:r>
            <a:r>
              <a:rPr lang="de-DE" altLang="es-ES" i="1" dirty="0">
                <a:solidFill>
                  <a:srgbClr val="C00000"/>
                </a:solidFill>
              </a:rPr>
              <a:t>cos </a:t>
            </a:r>
            <a:r>
              <a:rPr lang="de-DE" altLang="es-ES" i="1" dirty="0">
                <a:solidFill>
                  <a:srgbClr val="C00000"/>
                </a:solidFill>
                <a:sym typeface="Symbol" panose="05050102010706020507" pitchFamily="18" charset="2"/>
              </a:rPr>
              <a:t></a:t>
            </a:r>
            <a:r>
              <a:rPr lang="de-DE" altLang="es-ES" dirty="0">
                <a:solidFill>
                  <a:srgbClr val="C00000"/>
                </a:solidFill>
              </a:rPr>
              <a:t>)</a:t>
            </a:r>
          </a:p>
        </p:txBody>
      </p:sp>
      <p:graphicFrame>
        <p:nvGraphicFramePr>
          <p:cNvPr id="124931" name="Group 3">
            <a:extLst>
              <a:ext uri="{FF2B5EF4-FFF2-40B4-BE49-F238E27FC236}">
                <a16:creationId xmlns:a16="http://schemas.microsoft.com/office/drawing/2014/main" id="{AE5626C0-FF80-F9C3-9CD3-F47866F27899}"/>
              </a:ext>
            </a:extLst>
          </p:cNvPr>
          <p:cNvGraphicFramePr>
            <a:graphicFrameLocks noGrp="1"/>
          </p:cNvGraphicFramePr>
          <p:nvPr>
            <p:ph idx="1"/>
            <p:extLst>
              <p:ext uri="{D42A27DB-BD31-4B8C-83A1-F6EECF244321}">
                <p14:modId xmlns:p14="http://schemas.microsoft.com/office/powerpoint/2010/main" val="1213467339"/>
              </p:ext>
            </p:extLst>
          </p:nvPr>
        </p:nvGraphicFramePr>
        <p:xfrm>
          <a:off x="473870" y="1600200"/>
          <a:ext cx="8000998" cy="3159125"/>
        </p:xfrm>
        <a:graphic>
          <a:graphicData uri="http://schemas.openxmlformats.org/drawingml/2006/table">
            <a:tbl>
              <a:tblPr/>
              <a:tblGrid>
                <a:gridCol w="1447800">
                  <a:extLst>
                    <a:ext uri="{9D8B030D-6E8A-4147-A177-3AD203B41FA5}">
                      <a16:colId xmlns:a16="http://schemas.microsoft.com/office/drawing/2014/main" val="3267938721"/>
                    </a:ext>
                  </a:extLst>
                </a:gridCol>
                <a:gridCol w="960266">
                  <a:extLst>
                    <a:ext uri="{9D8B030D-6E8A-4147-A177-3AD203B41FA5}">
                      <a16:colId xmlns:a16="http://schemas.microsoft.com/office/drawing/2014/main" val="938891214"/>
                    </a:ext>
                  </a:extLst>
                </a:gridCol>
                <a:gridCol w="1022331">
                  <a:extLst>
                    <a:ext uri="{9D8B030D-6E8A-4147-A177-3AD203B41FA5}">
                      <a16:colId xmlns:a16="http://schemas.microsoft.com/office/drawing/2014/main" val="213424267"/>
                    </a:ext>
                  </a:extLst>
                </a:gridCol>
                <a:gridCol w="1032544">
                  <a:extLst>
                    <a:ext uri="{9D8B030D-6E8A-4147-A177-3AD203B41FA5}">
                      <a16:colId xmlns:a16="http://schemas.microsoft.com/office/drawing/2014/main" val="3672092896"/>
                    </a:ext>
                  </a:extLst>
                </a:gridCol>
                <a:gridCol w="1017864">
                  <a:extLst>
                    <a:ext uri="{9D8B030D-6E8A-4147-A177-3AD203B41FA5}">
                      <a16:colId xmlns:a16="http://schemas.microsoft.com/office/drawing/2014/main" val="446215529"/>
                    </a:ext>
                  </a:extLst>
                </a:gridCol>
                <a:gridCol w="1463180">
                  <a:extLst>
                    <a:ext uri="{9D8B030D-6E8A-4147-A177-3AD203B41FA5}">
                      <a16:colId xmlns:a16="http://schemas.microsoft.com/office/drawing/2014/main" val="1508464609"/>
                    </a:ext>
                  </a:extLst>
                </a:gridCol>
                <a:gridCol w="1057013">
                  <a:extLst>
                    <a:ext uri="{9D8B030D-6E8A-4147-A177-3AD203B41FA5}">
                      <a16:colId xmlns:a16="http://schemas.microsoft.com/office/drawing/2014/main" val="518336969"/>
                    </a:ext>
                  </a:extLst>
                </a:gridCol>
              </a:tblGrid>
              <a:tr h="415925">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s-ES" sz="2000" b="0" i="0" u="none" strike="noStrike" cap="none" normalizeH="0" baseline="0" dirty="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bank</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a:ln>
                            <a:noFill/>
                          </a:ln>
                          <a:solidFill>
                            <a:schemeClr val="tx1"/>
                          </a:solidFill>
                          <a:effectLst/>
                          <a:latin typeface="+mj-lt"/>
                        </a:rPr>
                        <a:t>bass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err="1">
                          <a:ln>
                            <a:noFill/>
                          </a:ln>
                          <a:solidFill>
                            <a:schemeClr val="tx1"/>
                          </a:solidFill>
                          <a:effectLst/>
                          <a:latin typeface="+mj-lt"/>
                        </a:rPr>
                        <a:t>cream</a:t>
                      </a:r>
                      <a:endParaRPr kumimoji="0" lang="de-DE" altLang="es-ES" sz="2000" b="0" i="0" u="none" strike="noStrike" cap="none" normalizeH="0" baseline="0" dirty="0">
                        <a:ln>
                          <a:noFill/>
                        </a:ln>
                        <a:solidFill>
                          <a:schemeClr val="tx1"/>
                        </a:solidFill>
                        <a:effectLst/>
                        <a:latin typeface="+mj-lt"/>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guitar</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fisherman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money</a:t>
                      </a:r>
                    </a:p>
                  </a:txBody>
                  <a:tcPr horzOverflow="overflow">
                    <a:lnL>
                      <a:noFill/>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0767434"/>
                  </a:ext>
                </a:extLst>
              </a:tr>
              <a:tr h="314325">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err="1">
                          <a:ln>
                            <a:noFill/>
                          </a:ln>
                          <a:solidFill>
                            <a:schemeClr val="tx1"/>
                          </a:solidFill>
                          <a:effectLst/>
                          <a:latin typeface="+mj-lt"/>
                        </a:rPr>
                        <a:t>bank</a:t>
                      </a:r>
                      <a:endParaRPr kumimoji="0" lang="de-DE" altLang="es-ES" sz="2000" b="0" i="0" u="none" strike="noStrike" cap="none" normalizeH="0" baseline="0" dirty="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s-ES" sz="24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B2B2B2"/>
                    </a:solid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tx1"/>
                          </a:solidFill>
                          <a:effectLst/>
                          <a:latin typeface="+mj-lt"/>
                        </a:rPr>
                        <a:t>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tx1"/>
                          </a:solidFill>
                          <a:effectLst/>
                          <a:latin typeface="+mj-lt"/>
                        </a:rPr>
                        <a:t>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dirty="0">
                          <a:ln>
                            <a:noFill/>
                          </a:ln>
                          <a:solidFill>
                            <a:schemeClr val="tx1"/>
                          </a:solidFill>
                          <a:effectLst/>
                          <a:latin typeface="+mj-lt"/>
                        </a:rPr>
                        <a:t>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tx1"/>
                          </a:solidFill>
                          <a:effectLst/>
                          <a:latin typeface="+mj-lt"/>
                        </a:rPr>
                        <a:t>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tx1"/>
                          </a:solidFill>
                          <a:effectLst/>
                          <a:latin typeface="+mj-lt"/>
                        </a:rPr>
                        <a:t>0.894</a:t>
                      </a:r>
                    </a:p>
                  </a:txBody>
                  <a:tcPr horzOverflow="overflow">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676239094"/>
                  </a:ext>
                </a:extLst>
              </a:tr>
              <a:tr h="315913">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a:ln>
                            <a:noFill/>
                          </a:ln>
                          <a:solidFill>
                            <a:schemeClr val="tx1"/>
                          </a:solidFill>
                          <a:effectLst/>
                          <a:latin typeface="+mj-lt"/>
                        </a:rPr>
                        <a:t>bass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tx1"/>
                          </a:solidFill>
                          <a:effectLst/>
                          <a:latin typeface="+mj-lt"/>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s-ES" sz="2400" b="0" i="0"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solidFill>
                      <a:srgbClr val="B2B2B2"/>
                    </a:solid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accent2"/>
                          </a:solidFill>
                          <a:effectLst/>
                          <a:latin typeface="+mj-lt"/>
                        </a:rPr>
                        <a:t>0.447</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dirty="0">
                          <a:ln>
                            <a:noFill/>
                          </a:ln>
                          <a:solidFill>
                            <a:schemeClr val="accent2"/>
                          </a:solidFill>
                          <a:effectLst/>
                          <a:latin typeface="+mj-lt"/>
                        </a:rPr>
                        <a:t>0.447</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accent2"/>
                          </a:solidFill>
                          <a:effectLst/>
                          <a:latin typeface="+mj-lt"/>
                        </a:rPr>
                        <a:t>0.894</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tx1"/>
                          </a:solidFill>
                          <a:effectLst/>
                          <a:latin typeface="+mj-lt"/>
                        </a:rPr>
                        <a:t>0.400</a:t>
                      </a:r>
                    </a:p>
                  </a:txBody>
                  <a:tcP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976889653"/>
                  </a:ext>
                </a:extLst>
              </a:tr>
              <a:tr h="314325">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err="1">
                          <a:ln>
                            <a:noFill/>
                          </a:ln>
                          <a:solidFill>
                            <a:schemeClr val="tx1"/>
                          </a:solidFill>
                          <a:effectLst/>
                          <a:latin typeface="+mj-lt"/>
                        </a:rPr>
                        <a:t>cream</a:t>
                      </a:r>
                      <a:endParaRPr kumimoji="0" lang="de-DE" altLang="es-ES" sz="2000" b="0" i="0" u="none" strike="noStrike" cap="none" normalizeH="0" baseline="0" dirty="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dirty="0">
                          <a:ln>
                            <a:noFill/>
                          </a:ln>
                          <a:solidFill>
                            <a:schemeClr val="tx1"/>
                          </a:solidFill>
                          <a:effectLst/>
                          <a:latin typeface="+mj-lt"/>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accent2"/>
                          </a:solidFill>
                          <a:effectLst/>
                          <a:latin typeface="+mj-lt"/>
                        </a:rPr>
                        <a:t>0.447</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s-ES" sz="2400" b="0" i="0"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solidFill>
                      <a:srgbClr val="B2B2B2"/>
                    </a:solid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tx1"/>
                          </a:solidFill>
                          <a:effectLst/>
                          <a:latin typeface="+mj-lt"/>
                        </a:rPr>
                        <a:t>1</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tx1"/>
                          </a:solidFill>
                          <a:effectLst/>
                          <a:latin typeface="+mj-lt"/>
                        </a:rPr>
                        <a:t>0</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tx1"/>
                          </a:solidFill>
                          <a:effectLst/>
                          <a:latin typeface="+mj-lt"/>
                        </a:rPr>
                        <a:t>0</a:t>
                      </a:r>
                    </a:p>
                  </a:txBody>
                  <a:tcP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2131468971"/>
                  </a:ext>
                </a:extLst>
              </a:tr>
              <a:tr h="315913">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err="1">
                          <a:ln>
                            <a:noFill/>
                          </a:ln>
                          <a:solidFill>
                            <a:schemeClr val="tx1"/>
                          </a:solidFill>
                          <a:effectLst/>
                          <a:latin typeface="+mj-lt"/>
                        </a:rPr>
                        <a:t>guitar</a:t>
                      </a:r>
                      <a:endParaRPr kumimoji="0" lang="de-DE" altLang="es-ES" sz="2000" b="0" i="0" u="none" strike="noStrike" cap="none" normalizeH="0" baseline="0" dirty="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dirty="0">
                          <a:ln>
                            <a:noFill/>
                          </a:ln>
                          <a:solidFill>
                            <a:schemeClr val="tx1"/>
                          </a:solidFill>
                          <a:effectLst/>
                          <a:latin typeface="+mj-lt"/>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accent2"/>
                          </a:solidFill>
                          <a:effectLst/>
                          <a:latin typeface="+mj-lt"/>
                        </a:rPr>
                        <a:t>0.447</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tx1"/>
                          </a:solidFill>
                          <a:effectLst/>
                          <a:latin typeface="+mj-lt"/>
                        </a:rPr>
                        <a:t>1</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s-ES" sz="2400" b="0" i="0"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solidFill>
                      <a:srgbClr val="B2B2B2"/>
                    </a:solid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tx1"/>
                          </a:solidFill>
                          <a:effectLst/>
                          <a:latin typeface="+mj-lt"/>
                        </a:rPr>
                        <a:t>0</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tx1"/>
                          </a:solidFill>
                          <a:effectLst/>
                          <a:latin typeface="+mj-lt"/>
                        </a:rPr>
                        <a:t>0</a:t>
                      </a:r>
                    </a:p>
                  </a:txBody>
                  <a:tcP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670653143"/>
                  </a:ext>
                </a:extLst>
              </a:tr>
              <a:tr h="0">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a:ln>
                            <a:noFill/>
                          </a:ln>
                          <a:solidFill>
                            <a:schemeClr val="tx1"/>
                          </a:solidFill>
                          <a:effectLst/>
                          <a:latin typeface="+mj-lt"/>
                        </a:rPr>
                        <a:t>fisherman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tx1"/>
                          </a:solidFill>
                          <a:effectLst/>
                          <a:latin typeface="+mj-lt"/>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dirty="0">
                          <a:ln>
                            <a:noFill/>
                          </a:ln>
                          <a:solidFill>
                            <a:schemeClr val="accent2"/>
                          </a:solidFill>
                          <a:effectLst/>
                          <a:latin typeface="+mj-lt"/>
                        </a:rPr>
                        <a:t>0.894</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dirty="0">
                          <a:ln>
                            <a:noFill/>
                          </a:ln>
                          <a:solidFill>
                            <a:schemeClr val="tx1"/>
                          </a:solidFill>
                          <a:effectLst/>
                          <a:latin typeface="+mj-lt"/>
                        </a:rPr>
                        <a:t>0</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dirty="0">
                          <a:ln>
                            <a:noFill/>
                          </a:ln>
                          <a:solidFill>
                            <a:schemeClr val="tx1"/>
                          </a:solidFill>
                          <a:effectLst/>
                          <a:latin typeface="+mj-lt"/>
                        </a:rPr>
                        <a:t>0</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s-ES" sz="2400" b="0" i="0" u="none" strike="noStrike" cap="none" normalizeH="0" baseline="0" dirty="0">
                        <a:ln>
                          <a:noFill/>
                        </a:ln>
                        <a:solidFill>
                          <a:schemeClr val="tx1"/>
                        </a:solidFill>
                        <a:effectLst/>
                        <a:latin typeface="+mj-lt"/>
                      </a:endParaRPr>
                    </a:p>
                  </a:txBody>
                  <a:tcPr horzOverflow="overflow">
                    <a:lnL>
                      <a:noFill/>
                    </a:lnL>
                    <a:lnR>
                      <a:noFill/>
                    </a:lnR>
                    <a:lnT>
                      <a:noFill/>
                    </a:lnT>
                    <a:lnB>
                      <a:noFill/>
                    </a:lnB>
                    <a:lnTlToBr>
                      <a:noFill/>
                    </a:lnTlToBr>
                    <a:lnBlToTr>
                      <a:noFill/>
                    </a:lnBlToTr>
                    <a:solidFill>
                      <a:srgbClr val="B2B2B2"/>
                    </a:solid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dirty="0">
                          <a:ln>
                            <a:noFill/>
                          </a:ln>
                          <a:solidFill>
                            <a:schemeClr val="tx1"/>
                          </a:solidFill>
                          <a:effectLst/>
                          <a:latin typeface="+mj-lt"/>
                        </a:rPr>
                        <a:t>0.447</a:t>
                      </a:r>
                    </a:p>
                  </a:txBody>
                  <a:tcP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2070284743"/>
                  </a:ext>
                </a:extLst>
              </a:tr>
              <a:tr h="315913">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000" b="0" i="0" u="none" strike="noStrike" cap="none" normalizeH="0" baseline="0" dirty="0" err="1">
                          <a:ln>
                            <a:noFill/>
                          </a:ln>
                          <a:solidFill>
                            <a:schemeClr val="tx1"/>
                          </a:solidFill>
                          <a:effectLst/>
                          <a:latin typeface="+mj-lt"/>
                        </a:rPr>
                        <a:t>money</a:t>
                      </a:r>
                      <a:endParaRPr kumimoji="0" lang="de-DE" altLang="es-ES" sz="2000" b="0" i="0" u="none" strike="noStrike" cap="none" normalizeH="0" baseline="0" dirty="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dirty="0">
                          <a:ln>
                            <a:noFill/>
                          </a:ln>
                          <a:solidFill>
                            <a:schemeClr val="tx1"/>
                          </a:solidFill>
                          <a:effectLst/>
                          <a:latin typeface="+mj-lt"/>
                        </a:rPr>
                        <a:t>0.894</a:t>
                      </a:r>
                    </a:p>
                  </a:txBody>
                  <a:tcPr horzOverflow="overflow">
                    <a:lnL w="127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tx1"/>
                          </a:solidFill>
                          <a:effectLst/>
                          <a:latin typeface="+mj-lt"/>
                        </a:rPr>
                        <a:t>0.400</a:t>
                      </a:r>
                    </a:p>
                  </a:txBody>
                  <a:tcP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a:ln>
                            <a:noFill/>
                          </a:ln>
                          <a:solidFill>
                            <a:schemeClr val="tx1"/>
                          </a:solidFill>
                          <a:effectLst/>
                          <a:latin typeface="+mj-lt"/>
                        </a:rPr>
                        <a:t>0</a:t>
                      </a:r>
                    </a:p>
                  </a:txBody>
                  <a:tcP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dirty="0">
                          <a:ln>
                            <a:noFill/>
                          </a:ln>
                          <a:solidFill>
                            <a:schemeClr val="tx1"/>
                          </a:solidFill>
                          <a:effectLst/>
                          <a:latin typeface="+mj-lt"/>
                        </a:rPr>
                        <a:t>0</a:t>
                      </a:r>
                    </a:p>
                  </a:txBody>
                  <a:tcP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s-ES" sz="2400" b="0" i="0" u="none" strike="noStrike" cap="none" normalizeH="0" baseline="0" dirty="0">
                          <a:ln>
                            <a:noFill/>
                          </a:ln>
                          <a:solidFill>
                            <a:schemeClr val="tx1"/>
                          </a:solidFill>
                          <a:effectLst/>
                          <a:latin typeface="+mj-lt"/>
                        </a:rPr>
                        <a:t>0.447</a:t>
                      </a:r>
                    </a:p>
                  </a:txBody>
                  <a:tcP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400">
                          <a:solidFill>
                            <a:schemeClr val="tx1"/>
                          </a:solidFill>
                          <a:latin typeface="Tahoma" panose="020B0604030504040204" pitchFamily="34" charset="0"/>
                        </a:defRPr>
                      </a:lvl1pPr>
                      <a:lvl2pPr algn="l" eaLnBrk="0" hangingPunct="0">
                        <a:spcBef>
                          <a:spcPct val="20000"/>
                        </a:spcBef>
                        <a:defRPr sz="2000">
                          <a:solidFill>
                            <a:schemeClr val="tx1"/>
                          </a:solidFill>
                          <a:latin typeface="Tahoma" panose="020B0604030504040204" pitchFamily="34" charset="0"/>
                        </a:defRPr>
                      </a:lvl2pPr>
                      <a:lvl3pPr algn="l" eaLnBrk="0" hangingPunct="0">
                        <a:spcBef>
                          <a:spcPct val="20000"/>
                        </a:spcBef>
                        <a:defRPr sz="2000">
                          <a:solidFill>
                            <a:schemeClr val="tx1"/>
                          </a:solidFill>
                          <a:latin typeface="Tahoma" panose="020B0604030504040204" pitchFamily="34" charset="0"/>
                        </a:defRPr>
                      </a:lvl3pPr>
                      <a:lvl4pPr algn="l" eaLnBrk="0" hangingPunct="0">
                        <a:spcBef>
                          <a:spcPct val="20000"/>
                        </a:spcBef>
                        <a:defRPr>
                          <a:solidFill>
                            <a:schemeClr val="tx1"/>
                          </a:solidFill>
                          <a:latin typeface="Tahoma" panose="020B0604030504040204" pitchFamily="34" charset="0"/>
                        </a:defRPr>
                      </a:lvl4pPr>
                      <a:lvl5pPr algn="l" eaLnBrk="0" hangingPunct="0">
                        <a:spcBef>
                          <a:spcPct val="20000"/>
                        </a:spcBef>
                        <a:defRPr>
                          <a:solidFill>
                            <a:schemeClr val="tx1"/>
                          </a:solidFill>
                          <a:latin typeface="Tahoma" panose="020B0604030504040204" pitchFamily="34" charset="0"/>
                        </a:defRPr>
                      </a:lvl5pPr>
                      <a:lvl6pPr eaLnBrk="0" fontAlgn="base" hangingPunct="0">
                        <a:spcBef>
                          <a:spcPct val="20000"/>
                        </a:spcBef>
                        <a:spcAft>
                          <a:spcPct val="0"/>
                        </a:spcAft>
                        <a:defRPr>
                          <a:solidFill>
                            <a:schemeClr val="tx1"/>
                          </a:solidFill>
                          <a:latin typeface="Tahoma" panose="020B0604030504040204" pitchFamily="34" charset="0"/>
                        </a:defRPr>
                      </a:lvl6pPr>
                      <a:lvl7pPr eaLnBrk="0" fontAlgn="base" hangingPunct="0">
                        <a:spcBef>
                          <a:spcPct val="20000"/>
                        </a:spcBef>
                        <a:spcAft>
                          <a:spcPct val="0"/>
                        </a:spcAft>
                        <a:defRPr>
                          <a:solidFill>
                            <a:schemeClr val="tx1"/>
                          </a:solidFill>
                          <a:latin typeface="Tahoma" panose="020B0604030504040204" pitchFamily="34" charset="0"/>
                        </a:defRPr>
                      </a:lvl7pPr>
                      <a:lvl8pPr eaLnBrk="0" fontAlgn="base" hangingPunct="0">
                        <a:spcBef>
                          <a:spcPct val="20000"/>
                        </a:spcBef>
                        <a:spcAft>
                          <a:spcPct val="0"/>
                        </a:spcAft>
                        <a:defRPr>
                          <a:solidFill>
                            <a:schemeClr val="tx1"/>
                          </a:solidFill>
                          <a:latin typeface="Tahoma" panose="020B0604030504040204" pitchFamily="34" charset="0"/>
                        </a:defRPr>
                      </a:lvl8pPr>
                      <a:lvl9pPr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s-ES" sz="2400" b="0" i="0" u="none" strike="noStrike" cap="none" normalizeH="0" baseline="0" dirty="0">
                        <a:ln>
                          <a:noFill/>
                        </a:ln>
                        <a:solidFill>
                          <a:schemeClr val="tx1"/>
                        </a:solidFill>
                        <a:effectLst/>
                        <a:latin typeface="+mj-lt"/>
                      </a:endParaRPr>
                    </a:p>
                  </a:txBody>
                  <a:tcPr horzOverflow="overflow">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3691917512"/>
                  </a:ext>
                </a:extLst>
              </a:tr>
            </a:tbl>
          </a:graphicData>
        </a:graphic>
      </p:graphicFrame>
      <p:sp>
        <p:nvSpPr>
          <p:cNvPr id="2" name="Tijdelijke aanduiding voor dianummer 2">
            <a:extLst>
              <a:ext uri="{FF2B5EF4-FFF2-40B4-BE49-F238E27FC236}">
                <a16:creationId xmlns:a16="http://schemas.microsoft.com/office/drawing/2014/main" id="{96AD220F-6B21-A09F-2390-F8F3779247E0}"/>
              </a:ext>
            </a:extLst>
          </p:cNvPr>
          <p:cNvSpPr txBox="1">
            <a:spLocks noGrp="1"/>
          </p:cNvSpPr>
          <p:nvPr/>
        </p:nvSpPr>
        <p:spPr bwMode="auto">
          <a:xfrm>
            <a:off x="8229600" y="5715000"/>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49</a:t>
            </a:fld>
            <a:endParaRPr lang="en-US" altLang="es-ES" sz="1800" dirty="0">
              <a:solidFill>
                <a:schemeClr val="bg1"/>
              </a:solidFill>
              <a:latin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F1C994B8-05C4-6172-818F-F92BA83AF113}"/>
              </a:ext>
            </a:extLst>
          </p:cNvPr>
          <p:cNvSpPr>
            <a:spLocks noGrp="1" noChangeArrowheads="1"/>
          </p:cNvSpPr>
          <p:nvPr>
            <p:ph type="title" idx="4294967295"/>
          </p:nvPr>
        </p:nvSpPr>
        <p:spPr>
          <a:xfrm>
            <a:off x="575468" y="716465"/>
            <a:ext cx="7993063" cy="419100"/>
          </a:xfrm>
        </p:spPr>
        <p:txBody>
          <a:bodyPr>
            <a:normAutofit fontScale="90000"/>
          </a:bodyPr>
          <a:lstStyle/>
          <a:p>
            <a:pPr eaLnBrk="1" hangingPunct="1"/>
            <a:r>
              <a:rPr lang="de-DE" altLang="es-ES" dirty="0" err="1">
                <a:solidFill>
                  <a:srgbClr val="C00000"/>
                </a:solidFill>
              </a:rPr>
              <a:t>Complementarity</a:t>
            </a:r>
            <a:endParaRPr lang="de-DE" altLang="es-ES" dirty="0">
              <a:solidFill>
                <a:srgbClr val="C00000"/>
              </a:solidFill>
            </a:endParaRPr>
          </a:p>
        </p:txBody>
      </p:sp>
      <p:sp>
        <p:nvSpPr>
          <p:cNvPr id="38917" name="Rectangle 3">
            <a:extLst>
              <a:ext uri="{FF2B5EF4-FFF2-40B4-BE49-F238E27FC236}">
                <a16:creationId xmlns:a16="http://schemas.microsoft.com/office/drawing/2014/main" id="{15D5C855-751C-2C51-7226-D1CEA1D0AB6B}"/>
              </a:ext>
            </a:extLst>
          </p:cNvPr>
          <p:cNvSpPr>
            <a:spLocks noGrp="1" noChangeArrowheads="1"/>
          </p:cNvSpPr>
          <p:nvPr>
            <p:ph type="body" idx="4294967295"/>
          </p:nvPr>
        </p:nvSpPr>
        <p:spPr>
          <a:xfrm>
            <a:off x="254001" y="1415692"/>
            <a:ext cx="8227651" cy="4924425"/>
          </a:xfrm>
        </p:spPr>
        <p:txBody>
          <a:bodyPr/>
          <a:lstStyle/>
          <a:p>
            <a:pPr indent="-395288" eaLnBrk="1" hangingPunct="1"/>
            <a:r>
              <a:rPr lang="en-US" altLang="es-ES" sz="2400" dirty="0">
                <a:solidFill>
                  <a:srgbClr val="FF0000"/>
                </a:solidFill>
              </a:rPr>
              <a:t>William James</a:t>
            </a:r>
            <a:r>
              <a:rPr lang="en-US" altLang="es-ES" sz="2400" dirty="0">
                <a:solidFill>
                  <a:srgbClr val="0000CC"/>
                </a:solidFill>
              </a:rPr>
              <a:t> </a:t>
            </a:r>
            <a:r>
              <a:rPr lang="en-US" altLang="es-ES" sz="2400" dirty="0"/>
              <a:t>was the first who introduced the idea of complementarity into psychology</a:t>
            </a:r>
          </a:p>
          <a:p>
            <a:pPr indent="-395288" eaLnBrk="1" hangingPunct="1">
              <a:buFontTx/>
              <a:buNone/>
            </a:pPr>
            <a:r>
              <a:rPr lang="en-US" altLang="es-ES" dirty="0"/>
              <a:t>	</a:t>
            </a:r>
            <a:r>
              <a:rPr lang="en-US" altLang="es-ES" sz="2000" dirty="0"/>
              <a:t>“It must be admitted, therefore, that in certain persons, at least, the total possible consciousness may be split into parts which coexist but mutually ignore each other, and share the objects of knowledge between them. More remarkable still, they are complementary”</a:t>
            </a:r>
            <a:r>
              <a:rPr lang="en-US" altLang="es-ES" sz="2000" i="1" dirty="0"/>
              <a:t> </a:t>
            </a:r>
            <a:r>
              <a:rPr lang="en-US" altLang="es-ES" sz="2000" dirty="0"/>
              <a:t>(James, the principles of psychology 1890, p. 206)</a:t>
            </a:r>
          </a:p>
          <a:p>
            <a:pPr indent="-395288" eaLnBrk="1" hangingPunct="1">
              <a:buFontTx/>
              <a:buNone/>
            </a:pPr>
            <a:endParaRPr lang="en-US" altLang="es-ES" sz="2000" dirty="0"/>
          </a:p>
          <a:p>
            <a:pPr indent="-395288" eaLnBrk="1" hangingPunct="1"/>
            <a:r>
              <a:rPr lang="en-US" altLang="es-ES" sz="2400" dirty="0">
                <a:solidFill>
                  <a:srgbClr val="FF0000"/>
                </a:solidFill>
              </a:rPr>
              <a:t>Nils Bohr</a:t>
            </a:r>
            <a:r>
              <a:rPr lang="en-US" altLang="es-ES" sz="2400" dirty="0">
                <a:solidFill>
                  <a:srgbClr val="0000CC"/>
                </a:solidFill>
              </a:rPr>
              <a:t> </a:t>
            </a:r>
            <a:r>
              <a:rPr lang="en-US" altLang="es-ES" sz="2400" dirty="0"/>
              <a:t>introduced the idea into physics (Complementarity of momentum and place) and proposed to apply it beyond physics to human knowledge.</a:t>
            </a:r>
          </a:p>
        </p:txBody>
      </p:sp>
      <p:sp>
        <p:nvSpPr>
          <p:cNvPr id="3" name="Foliennummernplatzhalter 3">
            <a:extLst>
              <a:ext uri="{FF2B5EF4-FFF2-40B4-BE49-F238E27FC236}">
                <a16:creationId xmlns:a16="http://schemas.microsoft.com/office/drawing/2014/main" id="{0F1678D3-D96B-B27A-F147-31273B54690E}"/>
              </a:ext>
            </a:extLst>
          </p:cNvPr>
          <p:cNvSpPr txBox="1">
            <a:spLocks/>
          </p:cNvSpPr>
          <p:nvPr/>
        </p:nvSpPr>
        <p:spPr>
          <a:xfrm>
            <a:off x="8266544" y="5791200"/>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bg1"/>
                </a:solidFill>
              </a:rPr>
              <a:pPr/>
              <a:t>5</a:t>
            </a:fld>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a:extLst>
              <a:ext uri="{FF2B5EF4-FFF2-40B4-BE49-F238E27FC236}">
                <a16:creationId xmlns:a16="http://schemas.microsoft.com/office/drawing/2014/main" id="{C3F37A7E-D3BF-C1C8-BF50-3D9136C20FFD}"/>
              </a:ext>
            </a:extLst>
          </p:cNvPr>
          <p:cNvSpPr>
            <a:spLocks noGrp="1" noChangeArrowheads="1"/>
          </p:cNvSpPr>
          <p:nvPr>
            <p:ph type="title" idx="4294967295"/>
          </p:nvPr>
        </p:nvSpPr>
        <p:spPr>
          <a:xfrm>
            <a:off x="1524000" y="140992"/>
            <a:ext cx="5562600" cy="1071345"/>
          </a:xfrm>
        </p:spPr>
        <p:txBody>
          <a:bodyPr>
            <a:normAutofit/>
          </a:bodyPr>
          <a:lstStyle/>
          <a:p>
            <a:pPr algn="ctr"/>
            <a:r>
              <a:rPr lang="de-DE" altLang="es-ES" dirty="0" err="1">
                <a:solidFill>
                  <a:srgbClr val="C00000"/>
                </a:solidFill>
              </a:rPr>
              <a:t>Modification</a:t>
            </a:r>
            <a:r>
              <a:rPr lang="de-DE" altLang="es-ES" dirty="0">
                <a:solidFill>
                  <a:srgbClr val="C00000"/>
                </a:solidFill>
              </a:rPr>
              <a:t> Rule in </a:t>
            </a:r>
            <a:br>
              <a:rPr lang="de-DE" altLang="es-ES" dirty="0">
                <a:solidFill>
                  <a:srgbClr val="C00000"/>
                </a:solidFill>
              </a:rPr>
            </a:br>
            <a:r>
              <a:rPr lang="de-DE" altLang="es-ES" dirty="0">
                <a:solidFill>
                  <a:srgbClr val="C00000"/>
                </a:solidFill>
              </a:rPr>
              <a:t>Distributional </a:t>
            </a:r>
            <a:r>
              <a:rPr lang="de-DE" altLang="es-ES" dirty="0" err="1">
                <a:solidFill>
                  <a:srgbClr val="C00000"/>
                </a:solidFill>
              </a:rPr>
              <a:t>Semantics</a:t>
            </a:r>
            <a:endParaRPr lang="de-DE" altLang="es-ES" dirty="0">
              <a:solidFill>
                <a:srgbClr val="C00000"/>
              </a:solidFill>
            </a:endParaRPr>
          </a:p>
        </p:txBody>
      </p:sp>
      <mc:AlternateContent xmlns:mc="http://schemas.openxmlformats.org/markup-compatibility/2006" xmlns:a14="http://schemas.microsoft.com/office/drawing/2010/main">
        <mc:Choice Requires="a14">
          <p:sp>
            <p:nvSpPr>
              <p:cNvPr id="549893" name="Rectangle 3">
                <a:extLst>
                  <a:ext uri="{FF2B5EF4-FFF2-40B4-BE49-F238E27FC236}">
                    <a16:creationId xmlns:a16="http://schemas.microsoft.com/office/drawing/2014/main" id="{AE17A3A4-CCC7-61F3-DEF4-1078FCE02204}"/>
                  </a:ext>
                </a:extLst>
              </p:cNvPr>
              <p:cNvSpPr>
                <a:spLocks noGrp="1" noChangeArrowheads="1"/>
              </p:cNvSpPr>
              <p:nvPr>
                <p:ph type="body" idx="4294967295"/>
              </p:nvPr>
            </p:nvSpPr>
            <p:spPr>
              <a:xfrm>
                <a:off x="304800" y="1392309"/>
                <a:ext cx="8153400" cy="5770491"/>
              </a:xfrm>
            </p:spPr>
            <p:txBody>
              <a:bodyPr>
                <a:normAutofit/>
              </a:bodyPr>
              <a:lstStyle/>
              <a:p>
                <a:pPr>
                  <a:buFont typeface="Wingdings" panose="05000000000000000000" pitchFamily="2" charset="2"/>
                  <a:buNone/>
                </a:pPr>
                <a:endParaRPr lang="en-GB" altLang="es-ES" sz="800" dirty="0">
                  <a:solidFill>
                    <a:srgbClr val="000000"/>
                  </a:solidFill>
                </a:endParaRPr>
              </a:p>
              <a:p>
                <a:pPr>
                  <a:buNone/>
                </a:pPr>
                <a:r>
                  <a:rPr lang="en-GB" altLang="es-ES" sz="2400" dirty="0">
                    <a:sym typeface="Symbol" panose="05050102010706020507" pitchFamily="18" charset="2"/>
                  </a:rPr>
                  <a:t>Modification rule</a:t>
                </a:r>
                <a:r>
                  <a:rPr lang="en-GB" altLang="es-ES" sz="2400" baseline="30000" dirty="0">
                    <a:sym typeface="Symbol" panose="05050102010706020507" pitchFamily="18" charset="2"/>
                  </a:rPr>
                  <a:t>*</a:t>
                </a:r>
                <a:r>
                  <a:rPr lang="en-GB" altLang="es-ES" sz="2400" dirty="0">
                    <a:sym typeface="Symbol" panose="05050102010706020507" pitchFamily="18" charset="2"/>
                  </a:rPr>
                  <a:t>: 	</a:t>
                </a:r>
                <a:r>
                  <a:rPr lang="es-ES" dirty="0">
                    <a:solidFill>
                      <a:srgbClr val="000000"/>
                    </a:solidFill>
                  </a:rPr>
                  <a:t> </a:t>
                </a:r>
                <a14:m>
                  <m:oMath xmlns:m="http://schemas.openxmlformats.org/officeDocument/2006/math">
                    <m:r>
                      <a:rPr lang="es-ES" i="1">
                        <a:solidFill>
                          <a:srgbClr val="000000"/>
                        </a:solidFill>
                        <a:latin typeface="Cambria Math" panose="02040503050406030204" pitchFamily="18" charset="0"/>
                      </a:rPr>
                      <m:t>(</m:t>
                    </m:r>
                    <m:acc>
                      <m:accPr>
                        <m:chr m:val="⃗"/>
                        <m:ctrlPr>
                          <a:rPr lang="es-ES" i="1">
                            <a:solidFill>
                              <a:srgbClr val="000000"/>
                            </a:solidFill>
                            <a:latin typeface="Cambria Math" panose="02040503050406030204" pitchFamily="18" charset="0"/>
                          </a:rPr>
                        </m:ctrlPr>
                      </m:accPr>
                      <m:e>
                        <m:r>
                          <a:rPr lang="es-ES" i="1">
                            <a:solidFill>
                              <a:srgbClr val="000000"/>
                            </a:solidFill>
                            <a:latin typeface="Cambria Math" panose="02040503050406030204" pitchFamily="18" charset="0"/>
                          </a:rPr>
                          <m:t>𝑎</m:t>
                        </m:r>
                      </m:e>
                    </m:acc>
                    <m:r>
                      <a:rPr lang="es-ES" i="1">
                        <a:solidFill>
                          <a:srgbClr val="000000"/>
                        </a:solidFill>
                        <a:latin typeface="Cambria Math" panose="02040503050406030204" pitchFamily="18" charset="0"/>
                      </a:rPr>
                      <m:t>∘</m:t>
                    </m:r>
                    <m:acc>
                      <m:accPr>
                        <m:chr m:val="⃗"/>
                        <m:ctrlPr>
                          <a:rPr lang="es-ES" i="1">
                            <a:solidFill>
                              <a:srgbClr val="000000"/>
                            </a:solidFill>
                            <a:latin typeface="Cambria Math" panose="02040503050406030204" pitchFamily="18" charset="0"/>
                          </a:rPr>
                        </m:ctrlPr>
                      </m:accPr>
                      <m:e>
                        <m:r>
                          <a:rPr lang="es-ES" i="1">
                            <a:solidFill>
                              <a:srgbClr val="000000"/>
                            </a:solidFill>
                            <a:latin typeface="Cambria Math" panose="02040503050406030204" pitchFamily="18" charset="0"/>
                          </a:rPr>
                          <m:t>𝑏</m:t>
                        </m:r>
                      </m:e>
                    </m:acc>
                    <m:sSub>
                      <m:sSubPr>
                        <m:ctrlPr>
                          <a:rPr lang="es-ES" i="1">
                            <a:solidFill>
                              <a:srgbClr val="000000"/>
                            </a:solidFill>
                            <a:latin typeface="Cambria Math" panose="02040503050406030204" pitchFamily="18" charset="0"/>
                          </a:rPr>
                        </m:ctrlPr>
                      </m:sSubPr>
                      <m:e>
                        <m:r>
                          <a:rPr lang="es-ES" i="1">
                            <a:solidFill>
                              <a:srgbClr val="000000"/>
                            </a:solidFill>
                            <a:latin typeface="Cambria Math" panose="02040503050406030204" pitchFamily="18" charset="0"/>
                          </a:rPr>
                          <m:t>)</m:t>
                        </m:r>
                      </m:e>
                      <m:sub>
                        <m:r>
                          <a:rPr lang="es-ES" i="1">
                            <a:solidFill>
                              <a:srgbClr val="000000"/>
                            </a:solidFill>
                            <a:latin typeface="Cambria Math" panose="02040503050406030204" pitchFamily="18" charset="0"/>
                          </a:rPr>
                          <m:t>𝑖</m:t>
                        </m:r>
                      </m:sub>
                    </m:sSub>
                    <m:r>
                      <a:rPr lang="es-ES" i="1">
                        <a:solidFill>
                          <a:srgbClr val="000000"/>
                        </a:solidFill>
                        <a:latin typeface="Cambria Math" panose="02040503050406030204" pitchFamily="18" charset="0"/>
                      </a:rPr>
                      <m:t>=</m:t>
                    </m:r>
                    <m:nary>
                      <m:naryPr>
                        <m:chr m:val="∑"/>
                        <m:supHide m:val="on"/>
                        <m:ctrlPr>
                          <a:rPr lang="es-ES" i="1">
                            <a:solidFill>
                              <a:srgbClr val="000000"/>
                            </a:solidFill>
                            <a:latin typeface="Cambria Math" panose="02040503050406030204" pitchFamily="18" charset="0"/>
                          </a:rPr>
                        </m:ctrlPr>
                      </m:naryPr>
                      <m:sub>
                        <m:r>
                          <a:rPr lang="es-ES" i="1">
                            <a:solidFill>
                              <a:srgbClr val="000000"/>
                            </a:solidFill>
                            <a:latin typeface="Cambria Math" panose="02040503050406030204" pitchFamily="18" charset="0"/>
                          </a:rPr>
                          <m:t>𝑘</m:t>
                        </m:r>
                      </m:sub>
                      <m:sup/>
                      <m:e>
                        <m:sSub>
                          <m:sSubPr>
                            <m:ctrlPr>
                              <a:rPr lang="es-ES" i="1">
                                <a:solidFill>
                                  <a:srgbClr val="000000"/>
                                </a:solidFill>
                                <a:latin typeface="Cambria Math" panose="02040503050406030204" pitchFamily="18" charset="0"/>
                              </a:rPr>
                            </m:ctrlPr>
                          </m:sSubPr>
                          <m:e>
                            <m:r>
                              <a:rPr lang="es-ES" i="1">
                                <a:solidFill>
                                  <a:srgbClr val="000000"/>
                                </a:solidFill>
                                <a:latin typeface="Cambria Math" panose="02040503050406030204" pitchFamily="18" charset="0"/>
                              </a:rPr>
                              <m:t>𝑎</m:t>
                            </m:r>
                          </m:e>
                          <m:sub>
                            <m:r>
                              <a:rPr lang="de-DE" b="0" i="1" smtClean="0">
                                <a:solidFill>
                                  <a:srgbClr val="000000"/>
                                </a:solidFill>
                                <a:latin typeface="Cambria Math" panose="02040503050406030204" pitchFamily="18" charset="0"/>
                              </a:rPr>
                              <m:t>𝑖</m:t>
                            </m:r>
                            <m:r>
                              <a:rPr lang="de-DE" b="0" i="1" smtClean="0">
                                <a:solidFill>
                                  <a:srgbClr val="000000"/>
                                </a:solidFill>
                                <a:latin typeface="Cambria Math" panose="02040503050406030204" pitchFamily="18" charset="0"/>
                              </a:rPr>
                              <m:t>−</m:t>
                            </m:r>
                            <m:r>
                              <a:rPr lang="de-DE" b="0" i="1" smtClean="0">
                                <a:solidFill>
                                  <a:srgbClr val="000000"/>
                                </a:solidFill>
                                <a:latin typeface="Cambria Math" panose="02040503050406030204" pitchFamily="18" charset="0"/>
                              </a:rPr>
                              <m:t>𝑘</m:t>
                            </m:r>
                          </m:sub>
                        </m:sSub>
                        <m:r>
                          <a:rPr lang="es-ES" i="1">
                            <a:solidFill>
                              <a:srgbClr val="000000"/>
                            </a:solidFill>
                            <a:latin typeface="Cambria Math" panose="02040503050406030204" pitchFamily="18" charset="0"/>
                          </a:rPr>
                          <m:t>⋅</m:t>
                        </m:r>
                        <m:sSub>
                          <m:sSubPr>
                            <m:ctrlPr>
                              <a:rPr lang="es-ES" i="1">
                                <a:solidFill>
                                  <a:srgbClr val="000000"/>
                                </a:solidFill>
                                <a:latin typeface="Cambria Math" panose="02040503050406030204" pitchFamily="18" charset="0"/>
                              </a:rPr>
                            </m:ctrlPr>
                          </m:sSubPr>
                          <m:e>
                            <m:r>
                              <a:rPr lang="es-ES" i="1">
                                <a:solidFill>
                                  <a:srgbClr val="000000"/>
                                </a:solidFill>
                                <a:latin typeface="Cambria Math" panose="02040503050406030204" pitchFamily="18" charset="0"/>
                              </a:rPr>
                              <m:t>𝑏</m:t>
                            </m:r>
                          </m:e>
                          <m:sub>
                            <m:r>
                              <a:rPr lang="es-ES" i="1">
                                <a:solidFill>
                                  <a:srgbClr val="000000"/>
                                </a:solidFill>
                                <a:latin typeface="Cambria Math" panose="02040503050406030204" pitchFamily="18" charset="0"/>
                              </a:rPr>
                              <m:t>𝑘</m:t>
                            </m:r>
                          </m:sub>
                        </m:sSub>
                      </m:e>
                    </m:nary>
                    <m:r>
                      <a:rPr lang="es-ES" i="1">
                        <a:solidFill>
                          <a:srgbClr val="000000"/>
                        </a:solidFill>
                        <a:latin typeface="Cambria Math" panose="02040503050406030204" pitchFamily="18" charset="0"/>
                      </a:rPr>
                      <m:t> </m:t>
                    </m:r>
                  </m:oMath>
                </a14:m>
                <a:r>
                  <a:rPr lang="en-GB" altLang="es-ES" sz="2400" dirty="0">
                    <a:sym typeface="Symbol" panose="05050102010706020507" pitchFamily="18" charset="2"/>
                  </a:rPr>
                  <a:t>					(linear Convolution)</a:t>
                </a:r>
                <a:br>
                  <a:rPr lang="en-GB" altLang="es-ES" sz="2400" dirty="0">
                    <a:sym typeface="Symbol" panose="05050102010706020507" pitchFamily="18" charset="2"/>
                  </a:rPr>
                </a:br>
                <a:endParaRPr lang="en-GB" altLang="es-ES" sz="2400" dirty="0">
                  <a:sym typeface="Symbol" panose="05050102010706020507" pitchFamily="18" charset="2"/>
                </a:endParaRPr>
              </a:p>
              <a:p>
                <a:pPr>
                  <a:buNone/>
                </a:pPr>
                <a:r>
                  <a:rPr lang="es-ES" sz="2800" dirty="0">
                    <a:solidFill>
                      <a:srgbClr val="009900"/>
                    </a:solidFill>
                  </a:rPr>
                  <a:t>	</a:t>
                </a:r>
                <a:r>
                  <a:rPr lang="es-ES" sz="2800" dirty="0">
                    <a:solidFill>
                      <a:srgbClr val="0070C0"/>
                    </a:solidFill>
                  </a:rPr>
                  <a:t>	</a:t>
                </a:r>
                <a14:m>
                  <m:oMath xmlns:m="http://schemas.openxmlformats.org/officeDocument/2006/math">
                    <m:acc>
                      <m:accPr>
                        <m:chr m:val="⃗"/>
                        <m:ctrlPr>
                          <a:rPr lang="es-ES" sz="2800" i="1" smtClean="0">
                            <a:solidFill>
                              <a:schemeClr val="tx1"/>
                            </a:solidFill>
                            <a:latin typeface="Cambria Math" panose="02040503050406030204" pitchFamily="18" charset="0"/>
                          </a:rPr>
                        </m:ctrlPr>
                      </m:accPr>
                      <m:e>
                        <m:r>
                          <a:rPr lang="es-ES" sz="2800" i="1">
                            <a:solidFill>
                              <a:schemeClr val="tx1"/>
                            </a:solidFill>
                            <a:latin typeface="Cambria Math" panose="02040503050406030204" pitchFamily="18" charset="0"/>
                          </a:rPr>
                          <m:t>𝑎</m:t>
                        </m:r>
                      </m:e>
                    </m:acc>
                  </m:oMath>
                </a14:m>
                <a:r>
                  <a:rPr lang="en-GB" altLang="es-ES" sz="2800" dirty="0">
                    <a:solidFill>
                      <a:schemeClr val="tx1"/>
                    </a:solidFill>
                    <a:sym typeface="Symbol" panose="05050102010706020507" pitchFamily="18" charset="2"/>
                  </a:rPr>
                  <a:t> </a:t>
                </a:r>
                <a:r>
                  <a:rPr lang="en-GB" altLang="es-ES" sz="2800" dirty="0">
                    <a:solidFill>
                      <a:srgbClr val="0070C0"/>
                    </a:solidFill>
                    <a:sym typeface="Symbol" panose="05050102010706020507" pitchFamily="18" charset="2"/>
                  </a:rPr>
                  <a:t> Gray values of a photo </a:t>
                </a:r>
                <a:r>
                  <a:rPr lang="en-GB" altLang="es-ES" sz="2800" dirty="0">
                    <a:solidFill>
                      <a:srgbClr val="0070C0"/>
                    </a:solidFill>
                    <a:sym typeface="Wingdings" panose="05000000000000000000" pitchFamily="2" charset="2"/>
                  </a:rPr>
                  <a:t></a:t>
                </a:r>
              </a:p>
              <a:p>
                <a:pPr>
                  <a:buNone/>
                </a:pPr>
                <a:endParaRPr lang="en-GB" altLang="es-ES" dirty="0">
                  <a:solidFill>
                    <a:srgbClr val="0070C0"/>
                  </a:solidFill>
                  <a:sym typeface="Symbol" panose="05050102010706020507" pitchFamily="18" charset="2"/>
                </a:endParaRPr>
              </a:p>
              <a:p>
                <a:pPr>
                  <a:buNone/>
                </a:pPr>
                <a14:m>
                  <m:oMath xmlns:m="http://schemas.openxmlformats.org/officeDocument/2006/math">
                    <m:acc>
                      <m:accPr>
                        <m:chr m:val="⃗"/>
                        <m:ctrlPr>
                          <a:rPr lang="es-ES" sz="2800" i="1" smtClean="0">
                            <a:solidFill>
                              <a:schemeClr val="tx1"/>
                            </a:solidFill>
                            <a:latin typeface="Cambria Math" panose="02040503050406030204" pitchFamily="18" charset="0"/>
                          </a:rPr>
                        </m:ctrlPr>
                      </m:accPr>
                      <m:e>
                        <m:r>
                          <a:rPr lang="de-DE" sz="2800" b="0" i="1" smtClean="0">
                            <a:solidFill>
                              <a:schemeClr val="tx1"/>
                            </a:solidFill>
                            <a:latin typeface="Cambria Math" panose="02040503050406030204" pitchFamily="18" charset="0"/>
                          </a:rPr>
                          <m:t>𝑏</m:t>
                        </m:r>
                      </m:e>
                    </m:acc>
                  </m:oMath>
                </a14:m>
                <a:r>
                  <a:rPr lang="en-GB" altLang="es-ES" sz="2800" dirty="0">
                    <a:solidFill>
                      <a:schemeClr val="tx1"/>
                    </a:solidFill>
                    <a:sym typeface="Symbol" panose="05050102010706020507" pitchFamily="18" charset="2"/>
                  </a:rPr>
                  <a:t> </a:t>
                </a:r>
                <a:r>
                  <a:rPr lang="en-GB" altLang="es-ES" sz="2800" dirty="0">
                    <a:solidFill>
                      <a:srgbClr val="0070C0"/>
                    </a:solidFill>
                    <a:sym typeface="Symbol" panose="05050102010706020507" pitchFamily="18" charset="2"/>
                  </a:rPr>
                  <a:t> </a:t>
                </a:r>
                <a:r>
                  <a:rPr lang="en-GB" altLang="es-ES" sz="2800" dirty="0" err="1">
                    <a:solidFill>
                      <a:srgbClr val="0070C0"/>
                    </a:solidFill>
                    <a:sym typeface="Symbol" panose="05050102010706020507" pitchFamily="18" charset="2"/>
                  </a:rPr>
                  <a:t>Gaußian</a:t>
                </a:r>
                <a:r>
                  <a:rPr lang="en-GB" altLang="es-ES" sz="2800" dirty="0">
                    <a:solidFill>
                      <a:srgbClr val="0070C0"/>
                    </a:solidFill>
                    <a:sym typeface="Symbol" panose="05050102010706020507" pitchFamily="18" charset="2"/>
                  </a:rPr>
                  <a:t> distribution</a:t>
                </a:r>
              </a:p>
              <a:p>
                <a:pPr>
                  <a:buNone/>
                </a:pPr>
                <a:endParaRPr lang="en-GB" altLang="es-ES" sz="2800" dirty="0">
                  <a:solidFill>
                    <a:srgbClr val="0070C0"/>
                  </a:solidFill>
                  <a:sym typeface="Symbol" panose="05050102010706020507" pitchFamily="18" charset="2"/>
                </a:endParaRPr>
              </a:p>
              <a:p>
                <a:pPr>
                  <a:buNone/>
                </a:pPr>
                <a:endParaRPr lang="en-GB" altLang="es-ES" sz="800" dirty="0">
                  <a:solidFill>
                    <a:srgbClr val="0070C0"/>
                  </a:solidFill>
                  <a:sym typeface="Symbol" panose="05050102010706020507" pitchFamily="18" charset="2"/>
                </a:endParaRPr>
              </a:p>
              <a:p>
                <a:pPr lvl="2">
                  <a:buNone/>
                </a:pPr>
                <a14:m>
                  <m:oMath xmlns:m="http://schemas.openxmlformats.org/officeDocument/2006/math">
                    <m:r>
                      <a:rPr lang="de-DE" sz="2800" b="0" i="1" smtClean="0">
                        <a:solidFill>
                          <a:srgbClr val="0070C0"/>
                        </a:solidFill>
                        <a:latin typeface="Cambria Math" panose="02040503050406030204" pitchFamily="18" charset="0"/>
                      </a:rPr>
                      <m:t>                </m:t>
                    </m:r>
                    <m:acc>
                      <m:accPr>
                        <m:chr m:val="⃗"/>
                        <m:ctrlPr>
                          <a:rPr lang="es-ES" sz="2800" i="1" smtClean="0">
                            <a:solidFill>
                              <a:schemeClr val="tx1"/>
                            </a:solidFill>
                            <a:latin typeface="Cambria Math" panose="02040503050406030204" pitchFamily="18" charset="0"/>
                          </a:rPr>
                        </m:ctrlPr>
                      </m:accPr>
                      <m:e>
                        <m:r>
                          <a:rPr lang="es-ES" sz="2800" i="1">
                            <a:solidFill>
                              <a:schemeClr val="tx1"/>
                            </a:solidFill>
                            <a:latin typeface="Cambria Math" panose="02040503050406030204" pitchFamily="18" charset="0"/>
                          </a:rPr>
                          <m:t>𝑎</m:t>
                        </m:r>
                      </m:e>
                    </m:acc>
                    <m:r>
                      <a:rPr lang="es-ES" sz="2800" i="1">
                        <a:solidFill>
                          <a:schemeClr val="tx1"/>
                        </a:solidFill>
                        <a:latin typeface="Cambria Math" panose="02040503050406030204" pitchFamily="18" charset="0"/>
                      </a:rPr>
                      <m:t>∘</m:t>
                    </m:r>
                    <m:acc>
                      <m:accPr>
                        <m:chr m:val="⃗"/>
                        <m:ctrlPr>
                          <a:rPr lang="es-ES" sz="2800" i="1">
                            <a:solidFill>
                              <a:schemeClr val="tx1"/>
                            </a:solidFill>
                            <a:latin typeface="Cambria Math" panose="02040503050406030204" pitchFamily="18" charset="0"/>
                          </a:rPr>
                        </m:ctrlPr>
                      </m:accPr>
                      <m:e>
                        <m:r>
                          <a:rPr lang="es-ES" sz="2800" i="1">
                            <a:solidFill>
                              <a:schemeClr val="tx1"/>
                            </a:solidFill>
                            <a:latin typeface="Cambria Math" panose="02040503050406030204" pitchFamily="18" charset="0"/>
                          </a:rPr>
                          <m:t>𝑏</m:t>
                        </m:r>
                      </m:e>
                    </m:acc>
                  </m:oMath>
                </a14:m>
                <a:r>
                  <a:rPr lang="en-GB" altLang="es-ES" sz="2800" dirty="0">
                    <a:solidFill>
                      <a:schemeClr val="tx1"/>
                    </a:solidFill>
                    <a:sym typeface="Symbol" panose="05050102010706020507" pitchFamily="18" charset="2"/>
                  </a:rPr>
                  <a:t>  </a:t>
                </a:r>
                <a:r>
                  <a:rPr lang="en-GB" altLang="es-ES" sz="2800" dirty="0" err="1">
                    <a:solidFill>
                      <a:srgbClr val="0070C0"/>
                    </a:solidFill>
                    <a:sym typeface="Symbol" panose="05050102010706020507" pitchFamily="18" charset="2"/>
                  </a:rPr>
                  <a:t>Blured</a:t>
                </a:r>
                <a:r>
                  <a:rPr lang="en-GB" altLang="es-ES" sz="2800" dirty="0">
                    <a:solidFill>
                      <a:srgbClr val="0070C0"/>
                    </a:solidFill>
                    <a:sym typeface="Symbol" panose="05050102010706020507" pitchFamily="18" charset="2"/>
                  </a:rPr>
                  <a:t> photo </a:t>
                </a:r>
                <a:r>
                  <a:rPr lang="en-GB" altLang="es-ES" sz="2800" dirty="0">
                    <a:solidFill>
                      <a:srgbClr val="0070C0"/>
                    </a:solidFill>
                    <a:sym typeface="Wingdings" panose="05000000000000000000" pitchFamily="2" charset="2"/>
                  </a:rPr>
                  <a:t></a:t>
                </a:r>
                <a:endParaRPr lang="en-GB" altLang="es-ES" sz="2800" dirty="0">
                  <a:solidFill>
                    <a:srgbClr val="0070C0"/>
                  </a:solidFill>
                  <a:sym typeface="Symbol" panose="05050102010706020507" pitchFamily="18" charset="2"/>
                </a:endParaRPr>
              </a:p>
              <a:p>
                <a:pPr>
                  <a:buNone/>
                </a:pPr>
                <a:endParaRPr lang="en-GB" altLang="es-ES" sz="1600" dirty="0">
                  <a:sym typeface="Symbol" panose="05050102010706020507" pitchFamily="18" charset="2"/>
                </a:endParaRPr>
              </a:p>
              <a:p>
                <a:pPr>
                  <a:spcBef>
                    <a:spcPct val="50000"/>
                  </a:spcBef>
                  <a:buFont typeface="Wingdings" panose="05000000000000000000" pitchFamily="2" charset="2"/>
                  <a:buNone/>
                </a:pPr>
                <a:r>
                  <a:rPr lang="de-DE" altLang="es-ES" sz="2200" dirty="0"/>
                  <a:t>*	See Mitchell &amp; </a:t>
                </a:r>
                <a:r>
                  <a:rPr lang="de-DE" altLang="es-ES" sz="2200" dirty="0" err="1"/>
                  <a:t>Lapata</a:t>
                </a:r>
                <a:r>
                  <a:rPr lang="de-DE" altLang="es-ES" sz="2200" dirty="0"/>
                  <a:t> (2008): Vector-</a:t>
                </a:r>
                <a:r>
                  <a:rPr lang="de-DE" altLang="es-ES" sz="2200" dirty="0" err="1"/>
                  <a:t>based</a:t>
                </a:r>
                <a:r>
                  <a:rPr lang="de-DE" altLang="es-ES" sz="2200" dirty="0"/>
                  <a:t> </a:t>
                </a:r>
                <a:r>
                  <a:rPr lang="de-DE" altLang="es-ES" sz="2200" dirty="0" err="1"/>
                  <a:t>models</a:t>
                </a:r>
                <a:r>
                  <a:rPr lang="de-DE" altLang="es-ES" sz="2200" dirty="0"/>
                  <a:t> </a:t>
                </a:r>
                <a:r>
                  <a:rPr lang="de-DE" altLang="es-ES" sz="2200" dirty="0" err="1"/>
                  <a:t>of</a:t>
                </a:r>
                <a:r>
                  <a:rPr lang="de-DE" altLang="es-ES" sz="2200" dirty="0"/>
                  <a:t> </a:t>
                </a:r>
                <a:r>
                  <a:rPr lang="de-DE" altLang="es-ES" sz="2200" dirty="0" err="1"/>
                  <a:t>semantic</a:t>
                </a:r>
                <a:r>
                  <a:rPr lang="de-DE" altLang="es-ES" sz="2200" dirty="0"/>
                  <a:t> </a:t>
                </a:r>
                <a:r>
                  <a:rPr lang="de-DE" altLang="es-ES" sz="2200" dirty="0" err="1"/>
                  <a:t>composition</a:t>
                </a:r>
                <a:endParaRPr lang="de-DE" altLang="es-ES" sz="2200" dirty="0"/>
              </a:p>
            </p:txBody>
          </p:sp>
        </mc:Choice>
        <mc:Fallback xmlns="">
          <p:sp>
            <p:nvSpPr>
              <p:cNvPr id="549893" name="Rectangle 3">
                <a:extLst>
                  <a:ext uri="{FF2B5EF4-FFF2-40B4-BE49-F238E27FC236}">
                    <a16:creationId xmlns:a16="http://schemas.microsoft.com/office/drawing/2014/main" id="{AE17A3A4-CCC7-61F3-DEF4-1078FCE02204}"/>
                  </a:ext>
                </a:extLst>
              </p:cNvPr>
              <p:cNvSpPr>
                <a:spLocks noGrp="1" noRot="1" noChangeAspect="1" noMove="1" noResize="1" noEditPoints="1" noAdjustHandles="1" noChangeArrowheads="1" noChangeShapeType="1" noTextEdit="1"/>
              </p:cNvSpPr>
              <p:nvPr>
                <p:ph type="body" idx="4294967295"/>
              </p:nvPr>
            </p:nvSpPr>
            <p:spPr>
              <a:xfrm>
                <a:off x="304800" y="1392309"/>
                <a:ext cx="8153400" cy="5770491"/>
              </a:xfrm>
              <a:blipFill>
                <a:blip r:embed="rId3"/>
                <a:stretch>
                  <a:fillRect l="-1121"/>
                </a:stretch>
              </a:blipFill>
            </p:spPr>
            <p:txBody>
              <a:bodyPr/>
              <a:lstStyle/>
              <a:p>
                <a:r>
                  <a:rPr lang="es-ES">
                    <a:noFill/>
                  </a:rPr>
                  <a:t> </a:t>
                </a:r>
              </a:p>
            </p:txBody>
          </p:sp>
        </mc:Fallback>
      </mc:AlternateContent>
      <p:sp>
        <p:nvSpPr>
          <p:cNvPr id="3" name="Foliennummernplatzhalter 1">
            <a:extLst>
              <a:ext uri="{FF2B5EF4-FFF2-40B4-BE49-F238E27FC236}">
                <a16:creationId xmlns:a16="http://schemas.microsoft.com/office/drawing/2014/main" id="{A41165DE-E461-736F-8FD9-421CF470D3A1}"/>
              </a:ext>
            </a:extLst>
          </p:cNvPr>
          <p:cNvSpPr>
            <a:spLocks noGrp="1"/>
          </p:cNvSpPr>
          <p:nvPr>
            <p:ph type="sldNum" sz="quarter" idx="12"/>
          </p:nvPr>
        </p:nvSpPr>
        <p:spPr>
          <a:xfrm>
            <a:off x="8129016" y="5734050"/>
            <a:ext cx="609600" cy="521208"/>
          </a:xfrm>
        </p:spPr>
        <p:txBody>
          <a:bodyPr/>
          <a:lstStyle/>
          <a:p>
            <a:fld id="{B6F15528-21DE-4FAA-801E-634DDDAF4B2B}" type="slidenum">
              <a:rPr lang="en-US" sz="1800" smtClean="0"/>
              <a:pPr/>
              <a:t>50</a:t>
            </a:fld>
            <a:endParaRPr lang="en-US" sz="1800" dirty="0"/>
          </a:p>
        </p:txBody>
      </p:sp>
      <p:pic>
        <p:nvPicPr>
          <p:cNvPr id="5" name="Grafik 4" descr="Ein Bild, das Katze, Kopfschutz, Schwarz, weiß enthält.&#10;&#10;Automatisch generierte Beschreibung">
            <a:extLst>
              <a:ext uri="{FF2B5EF4-FFF2-40B4-BE49-F238E27FC236}">
                <a16:creationId xmlns:a16="http://schemas.microsoft.com/office/drawing/2014/main" id="{449570E9-2389-DC37-CA00-343ABF5AE7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504" y="2806247"/>
            <a:ext cx="1810512" cy="2769505"/>
          </a:xfrm>
          <a:prstGeom prst="rect">
            <a:avLst/>
          </a:prstGeom>
        </p:spPr>
      </p:pic>
      <p:pic>
        <p:nvPicPr>
          <p:cNvPr id="2" name="Picture 2" descr="Multivariate normal distribution - Wikipedia">
            <a:extLst>
              <a:ext uri="{FF2B5EF4-FFF2-40B4-BE49-F238E27FC236}">
                <a16:creationId xmlns:a16="http://schemas.microsoft.com/office/drawing/2014/main" id="{B90E7457-EE91-9C08-7CE2-EDDD323399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152" y="3508785"/>
            <a:ext cx="2032352" cy="1537539"/>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31C7F76D-E100-332D-E6FE-AB29E914ACCA}"/>
              </a:ext>
            </a:extLst>
          </p:cNvPr>
          <p:cNvSpPr/>
          <p:nvPr/>
        </p:nvSpPr>
        <p:spPr>
          <a:xfrm>
            <a:off x="6318504" y="4191000"/>
            <a:ext cx="1810512" cy="138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989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989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9893">
                                            <p:txEl>
                                              <p:pRg st="2" end="2"/>
                                            </p:txEl>
                                          </p:spTgt>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989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9893">
                                            <p:txEl>
                                              <p:pRg st="7" end="7"/>
                                            </p:txEl>
                                          </p:spTgt>
                                        </p:tgtEl>
                                        <p:attrNameLst>
                                          <p:attrName>style.visibility</p:attrName>
                                        </p:attrNameLst>
                                      </p:cBhvr>
                                      <p:to>
                                        <p:strVal val="visible"/>
                                      </p:to>
                                    </p:set>
                                  </p:childTnLst>
                                </p:cTn>
                              </p:par>
                              <p:par>
                                <p:cTn id="29" presetID="10" presetClass="exit" presetSubtype="0" fill="hold" grpId="1" nodeType="withEffect">
                                  <p:stCondLst>
                                    <p:cond delay="0"/>
                                  </p:stCondLst>
                                  <p:childTnLst>
                                    <p:animEffect transition="out" filter="fade">
                                      <p:cBhvr>
                                        <p:cTn id="30" dur="3000"/>
                                        <p:tgtEl>
                                          <p:spTgt spid="4"/>
                                        </p:tgtEl>
                                      </p:cBhvr>
                                    </p:animEffect>
                                    <p:set>
                                      <p:cBhvr>
                                        <p:cTn id="31"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D5B6A24-9CB5-7CBB-9BDF-9B48730743D0}"/>
              </a:ext>
            </a:extLst>
          </p:cNvPr>
          <p:cNvSpPr>
            <a:spLocks noGrp="1"/>
          </p:cNvSpPr>
          <p:nvPr>
            <p:ph type="sldNum" sz="quarter" idx="12"/>
          </p:nvPr>
        </p:nvSpPr>
        <p:spPr/>
        <p:txBody>
          <a:bodyPr/>
          <a:lstStyle/>
          <a:p>
            <a:fld id="{B6F15528-21DE-4FAA-801E-634DDDAF4B2B}" type="slidenum">
              <a:rPr lang="en-US" sz="1800" smtClean="0"/>
              <a:pPr/>
              <a:t>51</a:t>
            </a:fld>
            <a:endParaRPr lang="en-US" sz="1800" dirty="0"/>
          </a:p>
        </p:txBody>
      </p:sp>
      <p:sp>
        <p:nvSpPr>
          <p:cNvPr id="3" name="Rectangle 2">
            <a:extLst>
              <a:ext uri="{FF2B5EF4-FFF2-40B4-BE49-F238E27FC236}">
                <a16:creationId xmlns:a16="http://schemas.microsoft.com/office/drawing/2014/main" id="{F51F3B4D-EA56-8AF4-8E91-368AEC673218}"/>
              </a:ext>
            </a:extLst>
          </p:cNvPr>
          <p:cNvSpPr txBox="1">
            <a:spLocks noChangeArrowheads="1"/>
          </p:cNvSpPr>
          <p:nvPr/>
        </p:nvSpPr>
        <p:spPr>
          <a:xfrm>
            <a:off x="1447800" y="304800"/>
            <a:ext cx="5562600" cy="61187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de-DE" altLang="es-ES" dirty="0" err="1">
                <a:solidFill>
                  <a:srgbClr val="C00000"/>
                </a:solidFill>
              </a:rPr>
              <a:t>Conclusions</a:t>
            </a:r>
            <a:endParaRPr lang="de-DE" altLang="es-ES" dirty="0">
              <a:solidFill>
                <a:srgbClr val="C00000"/>
              </a:solidFill>
            </a:endParaRPr>
          </a:p>
        </p:txBody>
      </p:sp>
      <p:sp>
        <p:nvSpPr>
          <p:cNvPr id="4" name="Rectangle 3">
            <a:extLst>
              <a:ext uri="{FF2B5EF4-FFF2-40B4-BE49-F238E27FC236}">
                <a16:creationId xmlns:a16="http://schemas.microsoft.com/office/drawing/2014/main" id="{0BB6A043-EFCD-68AC-41E8-04CB2898CD45}"/>
              </a:ext>
            </a:extLst>
          </p:cNvPr>
          <p:cNvSpPr txBox="1">
            <a:spLocks noChangeArrowheads="1"/>
          </p:cNvSpPr>
          <p:nvPr/>
        </p:nvSpPr>
        <p:spPr>
          <a:xfrm>
            <a:off x="293179" y="1295400"/>
            <a:ext cx="8557641" cy="5105400"/>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533400" indent="-533400">
              <a:spcAft>
                <a:spcPts val="600"/>
              </a:spcAft>
            </a:pPr>
            <a:r>
              <a:rPr lang="en-US" altLang="es-ES" dirty="0"/>
              <a:t>Quantum models are a useful extension of geometric models of meaning</a:t>
            </a:r>
          </a:p>
          <a:p>
            <a:pPr marL="533400" indent="-533400">
              <a:spcAft>
                <a:spcPts val="600"/>
              </a:spcAft>
            </a:pPr>
            <a:r>
              <a:rPr lang="en-US" altLang="es-ES" dirty="0"/>
              <a:t>Handling uncertainty, ignorance, vagueness, typicality</a:t>
            </a:r>
          </a:p>
          <a:p>
            <a:pPr marL="533400" indent="-533400">
              <a:spcAft>
                <a:spcPts val="600"/>
              </a:spcAft>
            </a:pPr>
            <a:r>
              <a:rPr lang="en-US" altLang="es-ES" dirty="0"/>
              <a:t>Integrate cognitive models, neuronal models and distributional models of meaning</a:t>
            </a:r>
          </a:p>
          <a:p>
            <a:pPr marL="533400" indent="-533400">
              <a:spcAft>
                <a:spcPts val="600"/>
              </a:spcAft>
            </a:pPr>
            <a:r>
              <a:rPr lang="en-US" altLang="es-ES" dirty="0"/>
              <a:t>Advantages</a:t>
            </a:r>
          </a:p>
          <a:p>
            <a:pPr marL="899160" lvl="1" indent="-533400">
              <a:spcBef>
                <a:spcPts val="0"/>
              </a:spcBef>
            </a:pPr>
            <a:r>
              <a:rPr lang="en-US" altLang="es-ES" dirty="0"/>
              <a:t>Models are explicit and constrained</a:t>
            </a:r>
          </a:p>
          <a:p>
            <a:pPr marL="899160" lvl="1" indent="-533400">
              <a:spcAft>
                <a:spcPts val="600"/>
              </a:spcAft>
            </a:pPr>
            <a:r>
              <a:rPr lang="en-US" altLang="es-ES" dirty="0"/>
              <a:t>Well-defined mathematics (linear algebra)</a:t>
            </a:r>
          </a:p>
          <a:p>
            <a:pPr marL="533400" indent="-533400">
              <a:spcAft>
                <a:spcPts val="600"/>
              </a:spcAft>
            </a:pPr>
            <a:r>
              <a:rPr lang="en-US" altLang="es-ES" dirty="0"/>
              <a:t>Open issues:</a:t>
            </a:r>
          </a:p>
          <a:p>
            <a:pPr marL="899160" lvl="1" indent="-533400">
              <a:spcBef>
                <a:spcPts val="0"/>
              </a:spcBef>
            </a:pPr>
            <a:r>
              <a:rPr lang="en-US" altLang="es-ES" dirty="0"/>
              <a:t>How restrictive is the theory?</a:t>
            </a:r>
          </a:p>
          <a:p>
            <a:pPr marL="899160" lvl="1" indent="-533400">
              <a:spcAft>
                <a:spcPts val="600"/>
              </a:spcAft>
            </a:pPr>
            <a:r>
              <a:rPr lang="en-US" altLang="es-ES" dirty="0"/>
              <a:t>Sometimes assuming too many free parameters?</a:t>
            </a:r>
          </a:p>
          <a:p>
            <a:pPr marL="899160" lvl="1" indent="-533400"/>
            <a:endParaRPr lang="en-US" altLang="es-ES" dirty="0"/>
          </a:p>
        </p:txBody>
      </p:sp>
    </p:spTree>
    <p:extLst>
      <p:ext uri="{BB962C8B-B14F-4D97-AF65-F5344CB8AC3E}">
        <p14:creationId xmlns:p14="http://schemas.microsoft.com/office/powerpoint/2010/main" val="226155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E018A0E-C894-724F-9A98-36CE522131B6}"/>
              </a:ext>
            </a:extLst>
          </p:cNvPr>
          <p:cNvSpPr>
            <a:spLocks noGrp="1"/>
          </p:cNvSpPr>
          <p:nvPr>
            <p:ph type="sldNum" sz="quarter" idx="12"/>
          </p:nvPr>
        </p:nvSpPr>
        <p:spPr/>
        <p:txBody>
          <a:bodyPr/>
          <a:lstStyle/>
          <a:p>
            <a:fld id="{B6F15528-21DE-4FAA-801E-634DDDAF4B2B}" type="slidenum">
              <a:rPr lang="en-US" sz="1800" smtClean="0"/>
              <a:pPr/>
              <a:t>52</a:t>
            </a:fld>
            <a:endParaRPr lang="en-US" sz="1800" dirty="0"/>
          </a:p>
        </p:txBody>
      </p:sp>
      <p:sp>
        <p:nvSpPr>
          <p:cNvPr id="3" name="Rectangle 2">
            <a:extLst>
              <a:ext uri="{FF2B5EF4-FFF2-40B4-BE49-F238E27FC236}">
                <a16:creationId xmlns:a16="http://schemas.microsoft.com/office/drawing/2014/main" id="{FBB78BA3-6EBF-B473-6CA5-FB9120FA8988}"/>
              </a:ext>
            </a:extLst>
          </p:cNvPr>
          <p:cNvSpPr txBox="1">
            <a:spLocks noChangeArrowheads="1"/>
          </p:cNvSpPr>
          <p:nvPr/>
        </p:nvSpPr>
        <p:spPr>
          <a:xfrm>
            <a:off x="1295400" y="762000"/>
            <a:ext cx="5562600" cy="1066800"/>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de-DE" altLang="es-ES" sz="5400" dirty="0">
                <a:solidFill>
                  <a:srgbClr val="0070C0"/>
                </a:solidFill>
              </a:rPr>
              <a:t>Appendix</a:t>
            </a:r>
          </a:p>
        </p:txBody>
      </p:sp>
    </p:spTree>
    <p:extLst>
      <p:ext uri="{BB962C8B-B14F-4D97-AF65-F5344CB8AC3E}">
        <p14:creationId xmlns:p14="http://schemas.microsoft.com/office/powerpoint/2010/main" val="14291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a:extLst>
              <a:ext uri="{FF2B5EF4-FFF2-40B4-BE49-F238E27FC236}">
                <a16:creationId xmlns:a16="http://schemas.microsoft.com/office/drawing/2014/main" id="{D6671883-7C26-421D-F586-C3A7194C3EEB}"/>
              </a:ext>
            </a:extLst>
          </p:cNvPr>
          <p:cNvSpPr>
            <a:spLocks noGrp="1" noRot="1" noChangeArrowheads="1"/>
          </p:cNvSpPr>
          <p:nvPr>
            <p:ph type="title" idx="4294967295"/>
          </p:nvPr>
        </p:nvSpPr>
        <p:spPr>
          <a:xfrm>
            <a:off x="861074" y="413580"/>
            <a:ext cx="6989762" cy="669817"/>
          </a:xfrm>
        </p:spPr>
        <p:txBody>
          <a:bodyPr lIns="91440" tIns="45720" rIns="91440" bIns="45720" anchor="ctr">
            <a:noAutofit/>
          </a:bodyPr>
          <a:lstStyle/>
          <a:p>
            <a:pPr eaLnBrk="1" hangingPunct="1"/>
            <a:r>
              <a:rPr lang="en-US" altLang="es-ES" sz="3200" dirty="0">
                <a:solidFill>
                  <a:srgbClr val="C00000"/>
                </a:solidFill>
              </a:rPr>
              <a:t>Why fuzzy sets do not work </a:t>
            </a:r>
          </a:p>
        </p:txBody>
      </p:sp>
      <p:grpSp>
        <p:nvGrpSpPr>
          <p:cNvPr id="818179" name="Group 3">
            <a:extLst>
              <a:ext uri="{FF2B5EF4-FFF2-40B4-BE49-F238E27FC236}">
                <a16:creationId xmlns:a16="http://schemas.microsoft.com/office/drawing/2014/main" id="{A7C7C9F8-C53E-269E-88DA-F41D1497126F}"/>
              </a:ext>
            </a:extLst>
          </p:cNvPr>
          <p:cNvGrpSpPr>
            <a:grpSpLocks/>
          </p:cNvGrpSpPr>
          <p:nvPr/>
        </p:nvGrpSpPr>
        <p:grpSpPr bwMode="auto">
          <a:xfrm>
            <a:off x="5872956" y="1511300"/>
            <a:ext cx="2609850" cy="1917700"/>
            <a:chOff x="1756" y="1425"/>
            <a:chExt cx="1644" cy="1208"/>
          </a:xfrm>
        </p:grpSpPr>
        <p:sp>
          <p:nvSpPr>
            <p:cNvPr id="11272" name="Rectangle 4">
              <a:extLst>
                <a:ext uri="{FF2B5EF4-FFF2-40B4-BE49-F238E27FC236}">
                  <a16:creationId xmlns:a16="http://schemas.microsoft.com/office/drawing/2014/main" id="{5C5DE4D5-7C79-6240-FEB8-DBE6D85BAC71}"/>
                </a:ext>
              </a:extLst>
            </p:cNvPr>
            <p:cNvSpPr>
              <a:spLocks noChangeArrowheads="1"/>
            </p:cNvSpPr>
            <p:nvPr/>
          </p:nvSpPr>
          <p:spPr bwMode="auto">
            <a:xfrm>
              <a:off x="1756" y="2117"/>
              <a:ext cx="499" cy="499"/>
            </a:xfrm>
            <a:prstGeom prst="rect">
              <a:avLst/>
            </a:prstGeom>
            <a:solidFill>
              <a:srgbClr val="CC99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lgn="ctr">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ctr">
                <a:spcBef>
                  <a:spcPct val="20000"/>
                </a:spcBef>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ctr">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lgn="ctr">
                <a:spcBef>
                  <a:spcPct val="20000"/>
                </a:spcBef>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lgn="ctr">
                <a:spcBef>
                  <a:spcPct val="20000"/>
                </a:spcBef>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algn="ctr"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algn="ctr"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algn="ctr"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algn="ctr"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9pPr>
            </a:lstStyle>
            <a:p>
              <a:pPr eaLnBrk="1" hangingPunct="1"/>
              <a:endParaRPr lang="es-ES" altLang="es-ES"/>
            </a:p>
          </p:txBody>
        </p:sp>
        <p:sp>
          <p:nvSpPr>
            <p:cNvPr id="11273" name="Oval 5">
              <a:extLst>
                <a:ext uri="{FF2B5EF4-FFF2-40B4-BE49-F238E27FC236}">
                  <a16:creationId xmlns:a16="http://schemas.microsoft.com/office/drawing/2014/main" id="{981D49CE-EE54-858B-0A62-F879CFE20940}"/>
                </a:ext>
              </a:extLst>
            </p:cNvPr>
            <p:cNvSpPr>
              <a:spLocks noChangeAspect="1" noChangeArrowheads="1"/>
            </p:cNvSpPr>
            <p:nvPr/>
          </p:nvSpPr>
          <p:spPr bwMode="auto">
            <a:xfrm>
              <a:off x="2852" y="2085"/>
              <a:ext cx="548" cy="548"/>
            </a:xfrm>
            <a:prstGeom prst="ellipse">
              <a:avLst/>
            </a:prstGeom>
            <a:solidFill>
              <a:srgbClr val="CC99FF"/>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lgn="ctr">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ctr">
                <a:spcBef>
                  <a:spcPct val="20000"/>
                </a:spcBef>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ctr">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lgn="ctr">
                <a:spcBef>
                  <a:spcPct val="20000"/>
                </a:spcBef>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lgn="ctr">
                <a:spcBef>
                  <a:spcPct val="20000"/>
                </a:spcBef>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algn="ctr"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algn="ctr"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algn="ctr"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algn="ctr" eaLnBrk="0" fontAlgn="base" hangingPunct="0">
                <a:spcBef>
                  <a:spcPct val="20000"/>
                </a:spcBef>
                <a:spcAft>
                  <a:spcPct val="0"/>
                </a:spcAft>
                <a:buChar char="›"/>
                <a:defRPr sz="2500">
                  <a:solidFill>
                    <a:schemeClr val="bg2"/>
                  </a:solidFill>
                  <a:latin typeface="Georgia" panose="02040502050405020303" pitchFamily="18" charset="0"/>
                  <a:ea typeface="ＭＳ Ｐゴシック" panose="020B0600070205080204" pitchFamily="34" charset="-128"/>
                </a:defRPr>
              </a:lvl9pPr>
            </a:lstStyle>
            <a:p>
              <a:pPr eaLnBrk="1" hangingPunct="1"/>
              <a:endParaRPr lang="es-ES" altLang="es-ES"/>
            </a:p>
          </p:txBody>
        </p:sp>
        <p:sp>
          <p:nvSpPr>
            <p:cNvPr id="11274" name="Freeform 6">
              <a:extLst>
                <a:ext uri="{FF2B5EF4-FFF2-40B4-BE49-F238E27FC236}">
                  <a16:creationId xmlns:a16="http://schemas.microsoft.com/office/drawing/2014/main" id="{58641816-BCC9-FADE-00D8-C4FABA4CA0BF}"/>
                </a:ext>
              </a:extLst>
            </p:cNvPr>
            <p:cNvSpPr>
              <a:spLocks/>
            </p:cNvSpPr>
            <p:nvPr/>
          </p:nvSpPr>
          <p:spPr bwMode="auto">
            <a:xfrm>
              <a:off x="2651" y="1637"/>
              <a:ext cx="590" cy="531"/>
            </a:xfrm>
            <a:custGeom>
              <a:avLst/>
              <a:gdLst>
                <a:gd name="T0" fmla="*/ 326 w 590"/>
                <a:gd name="T1" fmla="*/ 3 h 531"/>
                <a:gd name="T2" fmla="*/ 117 w 590"/>
                <a:gd name="T3" fmla="*/ 45 h 531"/>
                <a:gd name="T4" fmla="*/ 0 w 590"/>
                <a:gd name="T5" fmla="*/ 250 h 531"/>
                <a:gd name="T6" fmla="*/ 83 w 590"/>
                <a:gd name="T7" fmla="*/ 456 h 531"/>
                <a:gd name="T8" fmla="*/ 307 w 590"/>
                <a:gd name="T9" fmla="*/ 531 h 531"/>
                <a:gd name="T10" fmla="*/ 506 w 590"/>
                <a:gd name="T11" fmla="*/ 464 h 531"/>
                <a:gd name="T12" fmla="*/ 585 w 590"/>
                <a:gd name="T13" fmla="*/ 310 h 531"/>
                <a:gd name="T14" fmla="*/ 571 w 590"/>
                <a:gd name="T15" fmla="*/ 159 h 531"/>
                <a:gd name="T16" fmla="*/ 505 w 590"/>
                <a:gd name="T17" fmla="*/ 66 h 531"/>
                <a:gd name="T18" fmla="*/ 326 w 590"/>
                <a:gd name="T19" fmla="*/ 3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0" h="531">
                  <a:moveTo>
                    <a:pt x="326" y="3"/>
                  </a:moveTo>
                  <a:cubicBezTo>
                    <a:pt x="218" y="0"/>
                    <a:pt x="162" y="30"/>
                    <a:pt x="117" y="45"/>
                  </a:cubicBezTo>
                  <a:cubicBezTo>
                    <a:pt x="62" y="84"/>
                    <a:pt x="5" y="182"/>
                    <a:pt x="0" y="250"/>
                  </a:cubicBezTo>
                  <a:cubicBezTo>
                    <a:pt x="15" y="296"/>
                    <a:pt x="20" y="405"/>
                    <a:pt x="83" y="456"/>
                  </a:cubicBezTo>
                  <a:cubicBezTo>
                    <a:pt x="123" y="497"/>
                    <a:pt x="241" y="530"/>
                    <a:pt x="307" y="531"/>
                  </a:cubicBezTo>
                  <a:cubicBezTo>
                    <a:pt x="375" y="525"/>
                    <a:pt x="459" y="500"/>
                    <a:pt x="506" y="464"/>
                  </a:cubicBezTo>
                  <a:cubicBezTo>
                    <a:pt x="552" y="428"/>
                    <a:pt x="574" y="361"/>
                    <a:pt x="585" y="310"/>
                  </a:cubicBezTo>
                  <a:cubicBezTo>
                    <a:pt x="585" y="302"/>
                    <a:pt x="590" y="199"/>
                    <a:pt x="571" y="159"/>
                  </a:cubicBezTo>
                  <a:cubicBezTo>
                    <a:pt x="557" y="118"/>
                    <a:pt x="545" y="88"/>
                    <a:pt x="505" y="66"/>
                  </a:cubicBezTo>
                  <a:cubicBezTo>
                    <a:pt x="466" y="49"/>
                    <a:pt x="397" y="3"/>
                    <a:pt x="326" y="3"/>
                  </a:cubicBezTo>
                  <a:close/>
                </a:path>
              </a:pathLst>
            </a:custGeom>
            <a:solidFill>
              <a:srgbClr val="CC99FF"/>
            </a:solidFill>
            <a:ln w="285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s-ES"/>
            </a:p>
          </p:txBody>
        </p:sp>
        <p:sp>
          <p:nvSpPr>
            <p:cNvPr id="11275" name="Freeform 7">
              <a:extLst>
                <a:ext uri="{FF2B5EF4-FFF2-40B4-BE49-F238E27FC236}">
                  <a16:creationId xmlns:a16="http://schemas.microsoft.com/office/drawing/2014/main" id="{294C730A-9003-0739-AB6F-CD4A77EC440A}"/>
                </a:ext>
              </a:extLst>
            </p:cNvPr>
            <p:cNvSpPr>
              <a:spLocks/>
            </p:cNvSpPr>
            <p:nvPr/>
          </p:nvSpPr>
          <p:spPr bwMode="auto">
            <a:xfrm>
              <a:off x="1930" y="1676"/>
              <a:ext cx="555" cy="531"/>
            </a:xfrm>
            <a:custGeom>
              <a:avLst/>
              <a:gdLst>
                <a:gd name="T0" fmla="*/ 316 w 555"/>
                <a:gd name="T1" fmla="*/ 4 h 531"/>
                <a:gd name="T2" fmla="*/ 60 w 555"/>
                <a:gd name="T3" fmla="*/ 39 h 531"/>
                <a:gd name="T4" fmla="*/ 16 w 555"/>
                <a:gd name="T5" fmla="*/ 237 h 531"/>
                <a:gd name="T6" fmla="*/ 56 w 555"/>
                <a:gd name="T7" fmla="*/ 483 h 531"/>
                <a:gd name="T8" fmla="*/ 291 w 555"/>
                <a:gd name="T9" fmla="*/ 531 h 531"/>
                <a:gd name="T10" fmla="*/ 498 w 555"/>
                <a:gd name="T11" fmla="*/ 486 h 531"/>
                <a:gd name="T12" fmla="*/ 555 w 555"/>
                <a:gd name="T13" fmla="*/ 276 h 531"/>
                <a:gd name="T14" fmla="*/ 498 w 555"/>
                <a:gd name="T15" fmla="*/ 27 h 531"/>
                <a:gd name="T16" fmla="*/ 316 w 555"/>
                <a:gd name="T17" fmla="*/ 4 h 5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5" h="531">
                  <a:moveTo>
                    <a:pt x="316" y="4"/>
                  </a:moveTo>
                  <a:cubicBezTo>
                    <a:pt x="250" y="0"/>
                    <a:pt x="114" y="9"/>
                    <a:pt x="60" y="39"/>
                  </a:cubicBezTo>
                  <a:cubicBezTo>
                    <a:pt x="0" y="99"/>
                    <a:pt x="15" y="132"/>
                    <a:pt x="16" y="237"/>
                  </a:cubicBezTo>
                  <a:cubicBezTo>
                    <a:pt x="15" y="300"/>
                    <a:pt x="10" y="467"/>
                    <a:pt x="56" y="483"/>
                  </a:cubicBezTo>
                  <a:cubicBezTo>
                    <a:pt x="96" y="524"/>
                    <a:pt x="224" y="530"/>
                    <a:pt x="291" y="531"/>
                  </a:cubicBezTo>
                  <a:cubicBezTo>
                    <a:pt x="360" y="525"/>
                    <a:pt x="454" y="528"/>
                    <a:pt x="498" y="486"/>
                  </a:cubicBezTo>
                  <a:cubicBezTo>
                    <a:pt x="542" y="444"/>
                    <a:pt x="555" y="352"/>
                    <a:pt x="555" y="276"/>
                  </a:cubicBezTo>
                  <a:cubicBezTo>
                    <a:pt x="554" y="199"/>
                    <a:pt x="540" y="74"/>
                    <a:pt x="498" y="27"/>
                  </a:cubicBezTo>
                  <a:cubicBezTo>
                    <a:pt x="458" y="10"/>
                    <a:pt x="361" y="11"/>
                    <a:pt x="316" y="4"/>
                  </a:cubicBezTo>
                  <a:close/>
                </a:path>
              </a:pathLst>
            </a:custGeom>
            <a:solidFill>
              <a:srgbClr val="CC99FF"/>
            </a:solidFill>
            <a:ln w="285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s-ES"/>
            </a:p>
          </p:txBody>
        </p:sp>
        <p:sp>
          <p:nvSpPr>
            <p:cNvPr id="11276" name="Freeform 8">
              <a:extLst>
                <a:ext uri="{FF2B5EF4-FFF2-40B4-BE49-F238E27FC236}">
                  <a16:creationId xmlns:a16="http://schemas.microsoft.com/office/drawing/2014/main" id="{77F2E57F-DE3F-3621-700D-F5C759B192FB}"/>
                </a:ext>
              </a:extLst>
            </p:cNvPr>
            <p:cNvSpPr>
              <a:spLocks/>
            </p:cNvSpPr>
            <p:nvPr/>
          </p:nvSpPr>
          <p:spPr bwMode="auto">
            <a:xfrm>
              <a:off x="2285" y="1425"/>
              <a:ext cx="572" cy="520"/>
            </a:xfrm>
            <a:custGeom>
              <a:avLst/>
              <a:gdLst>
                <a:gd name="T0" fmla="*/ 312 w 572"/>
                <a:gd name="T1" fmla="*/ 4 h 520"/>
                <a:gd name="T2" fmla="*/ 99 w 572"/>
                <a:gd name="T3" fmla="*/ 34 h 520"/>
                <a:gd name="T4" fmla="*/ 3 w 572"/>
                <a:gd name="T5" fmla="*/ 238 h 520"/>
                <a:gd name="T6" fmla="*/ 75 w 572"/>
                <a:gd name="T7" fmla="*/ 468 h 520"/>
                <a:gd name="T8" fmla="*/ 289 w 572"/>
                <a:gd name="T9" fmla="*/ 520 h 520"/>
                <a:gd name="T10" fmla="*/ 488 w 572"/>
                <a:gd name="T11" fmla="*/ 453 h 520"/>
                <a:gd name="T12" fmla="*/ 567 w 572"/>
                <a:gd name="T13" fmla="*/ 299 h 520"/>
                <a:gd name="T14" fmla="*/ 553 w 572"/>
                <a:gd name="T15" fmla="*/ 148 h 520"/>
                <a:gd name="T16" fmla="*/ 486 w 572"/>
                <a:gd name="T17" fmla="*/ 34 h 520"/>
                <a:gd name="T18" fmla="*/ 312 w 572"/>
                <a:gd name="T19" fmla="*/ 4 h 5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2" h="520">
                  <a:moveTo>
                    <a:pt x="312" y="4"/>
                  </a:moveTo>
                  <a:cubicBezTo>
                    <a:pt x="247" y="0"/>
                    <a:pt x="144" y="19"/>
                    <a:pt x="99" y="34"/>
                  </a:cubicBezTo>
                  <a:cubicBezTo>
                    <a:pt x="44" y="73"/>
                    <a:pt x="21" y="144"/>
                    <a:pt x="3" y="238"/>
                  </a:cubicBezTo>
                  <a:cubicBezTo>
                    <a:pt x="0" y="324"/>
                    <a:pt x="30" y="452"/>
                    <a:pt x="75" y="468"/>
                  </a:cubicBezTo>
                  <a:cubicBezTo>
                    <a:pt x="115" y="509"/>
                    <a:pt x="223" y="519"/>
                    <a:pt x="289" y="520"/>
                  </a:cubicBezTo>
                  <a:cubicBezTo>
                    <a:pt x="357" y="514"/>
                    <a:pt x="441" y="489"/>
                    <a:pt x="488" y="453"/>
                  </a:cubicBezTo>
                  <a:cubicBezTo>
                    <a:pt x="534" y="417"/>
                    <a:pt x="556" y="350"/>
                    <a:pt x="567" y="299"/>
                  </a:cubicBezTo>
                  <a:cubicBezTo>
                    <a:pt x="567" y="291"/>
                    <a:pt x="572" y="188"/>
                    <a:pt x="553" y="148"/>
                  </a:cubicBezTo>
                  <a:cubicBezTo>
                    <a:pt x="539" y="107"/>
                    <a:pt x="526" y="56"/>
                    <a:pt x="486" y="34"/>
                  </a:cubicBezTo>
                  <a:cubicBezTo>
                    <a:pt x="447" y="17"/>
                    <a:pt x="356" y="11"/>
                    <a:pt x="312" y="4"/>
                  </a:cubicBezTo>
                  <a:close/>
                </a:path>
              </a:pathLst>
            </a:custGeom>
            <a:solidFill>
              <a:srgbClr val="CC99FF"/>
            </a:solidFill>
            <a:ln w="285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s-ES"/>
            </a:p>
          </p:txBody>
        </p:sp>
      </p:grpSp>
      <p:sp>
        <p:nvSpPr>
          <p:cNvPr id="425987" name="Rectangle 3">
            <a:extLst>
              <a:ext uri="{FF2B5EF4-FFF2-40B4-BE49-F238E27FC236}">
                <a16:creationId xmlns:a16="http://schemas.microsoft.com/office/drawing/2014/main" id="{AA74DC8A-0C22-E227-AAF9-51196359ABBD}"/>
              </a:ext>
            </a:extLst>
          </p:cNvPr>
          <p:cNvSpPr>
            <a:spLocks noRot="1" noChangeArrowheads="1"/>
          </p:cNvSpPr>
          <p:nvPr/>
        </p:nvSpPr>
        <p:spPr bwMode="auto">
          <a:xfrm>
            <a:off x="228600" y="1637218"/>
            <a:ext cx="8534400" cy="4534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250" indent="-47625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933450" indent="-4762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390650" indent="-47625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847850" indent="-47625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305050" indent="-47625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762250" indent="-47625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3219450" indent="-47625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676650" indent="-47625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4133850" indent="-47625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eaLnBrk="1" hangingPunct="1">
              <a:spcBef>
                <a:spcPct val="40000"/>
              </a:spcBef>
              <a:buFontTx/>
              <a:buNone/>
            </a:pPr>
            <a:r>
              <a:rPr lang="en-US" altLang="es-ES" dirty="0">
                <a:solidFill>
                  <a:schemeClr val="tx1"/>
                </a:solidFill>
                <a:sym typeface="Symbol" panose="05050102010706020507" pitchFamily="18" charset="2"/>
              </a:rPr>
              <a:t>Chose instance x such that 		                 </a:t>
            </a:r>
            <a:r>
              <a:rPr lang="en-US" altLang="es-ES" sz="2800" dirty="0">
                <a:solidFill>
                  <a:schemeClr val="tx1"/>
                </a:solidFill>
                <a:sym typeface="Symbol" panose="05050102010706020507" pitchFamily="18" charset="2"/>
              </a:rPr>
              <a:t>x</a:t>
            </a:r>
          </a:p>
          <a:p>
            <a:pPr eaLnBrk="1" hangingPunct="1">
              <a:spcBef>
                <a:spcPct val="40000"/>
              </a:spcBef>
              <a:buFontTx/>
              <a:buNone/>
            </a:pPr>
            <a:r>
              <a:rPr lang="en-US" altLang="es-ES" i="1" dirty="0" err="1">
                <a:solidFill>
                  <a:schemeClr val="tx1"/>
                </a:solidFill>
                <a:sym typeface="Symbol" panose="05050102010706020507" pitchFamily="18" charset="2"/>
              </a:rPr>
              <a:t>m</a:t>
            </a:r>
            <a:r>
              <a:rPr lang="en-US" altLang="es-ES" baseline="-25000" dirty="0" err="1">
                <a:solidFill>
                  <a:schemeClr val="tx1"/>
                </a:solidFill>
                <a:sym typeface="Symbol" panose="05050102010706020507" pitchFamily="18" charset="2"/>
              </a:rPr>
              <a:t>CIRCLE</a:t>
            </a:r>
            <a:r>
              <a:rPr lang="en-US" altLang="es-ES" dirty="0">
                <a:solidFill>
                  <a:schemeClr val="tx1"/>
                </a:solidFill>
                <a:sym typeface="Symbol" panose="05050102010706020507" pitchFamily="18" charset="2"/>
              </a:rPr>
              <a:t>(x) = </a:t>
            </a:r>
            <a:r>
              <a:rPr lang="en-US" altLang="es-ES" i="1" dirty="0" err="1">
                <a:solidFill>
                  <a:schemeClr val="tx1"/>
                </a:solidFill>
                <a:sym typeface="Symbol" panose="05050102010706020507" pitchFamily="18" charset="2"/>
              </a:rPr>
              <a:t>m</a:t>
            </a:r>
            <a:r>
              <a:rPr lang="en-US" altLang="es-ES" baseline="-25000" dirty="0" err="1">
                <a:solidFill>
                  <a:schemeClr val="tx1"/>
                </a:solidFill>
                <a:sym typeface="Symbol" panose="05050102010706020507" pitchFamily="18" charset="2"/>
              </a:rPr>
              <a:t>SQUARE</a:t>
            </a:r>
            <a:r>
              <a:rPr lang="en-US" altLang="es-ES" dirty="0">
                <a:solidFill>
                  <a:schemeClr val="tx1"/>
                </a:solidFill>
                <a:sym typeface="Symbol" panose="05050102010706020507" pitchFamily="18" charset="2"/>
              </a:rPr>
              <a:t>(x) </a:t>
            </a:r>
          </a:p>
          <a:p>
            <a:pPr eaLnBrk="1" hangingPunct="1">
              <a:spcBef>
                <a:spcPct val="40000"/>
              </a:spcBef>
              <a:buFontTx/>
              <a:buNone/>
            </a:pPr>
            <a:endParaRPr lang="en-US" altLang="es-ES" sz="1000" dirty="0">
              <a:solidFill>
                <a:schemeClr val="tx1"/>
              </a:solidFill>
              <a:sym typeface="Symbol" panose="05050102010706020507" pitchFamily="18" charset="2"/>
            </a:endParaRPr>
          </a:p>
          <a:p>
            <a:pPr algn="l" eaLnBrk="1" hangingPunct="1">
              <a:spcBef>
                <a:spcPct val="40000"/>
              </a:spcBef>
              <a:buClr>
                <a:srgbClr val="C00000"/>
              </a:buClr>
              <a:buFont typeface="Wingdings" panose="05000000000000000000" pitchFamily="2" charset="2"/>
              <a:buChar char="§"/>
            </a:pPr>
            <a:r>
              <a:rPr lang="en-US" altLang="es-ES" sz="2400" b="1" dirty="0">
                <a:solidFill>
                  <a:schemeClr val="tx1"/>
                </a:solidFill>
              </a:rPr>
              <a:t>Compositionality</a:t>
            </a:r>
            <a:r>
              <a:rPr lang="en-US" altLang="es-ES" sz="2400" dirty="0">
                <a:solidFill>
                  <a:schemeClr val="tx1"/>
                </a:solidFill>
              </a:rPr>
              <a:t>:</a:t>
            </a:r>
            <a:r>
              <a:rPr lang="en-US" altLang="es-ES" sz="2600" dirty="0">
                <a:solidFill>
                  <a:schemeClr val="tx1"/>
                </a:solidFill>
              </a:rPr>
              <a:t>  </a:t>
            </a:r>
          </a:p>
          <a:p>
            <a:pPr algn="l" eaLnBrk="1" hangingPunct="1">
              <a:lnSpc>
                <a:spcPct val="105000"/>
              </a:lnSpc>
              <a:spcBef>
                <a:spcPct val="5000"/>
              </a:spcBef>
              <a:spcAft>
                <a:spcPct val="30000"/>
              </a:spcAft>
              <a:buFontTx/>
              <a:buNone/>
            </a:pPr>
            <a:r>
              <a:rPr lang="en-US" altLang="es-ES" sz="2600" i="1" dirty="0">
                <a:solidFill>
                  <a:schemeClr val="tx1"/>
                </a:solidFill>
                <a:sym typeface="Symbol" panose="05050102010706020507" pitchFamily="18" charset="2"/>
              </a:rPr>
              <a:t>	</a:t>
            </a:r>
            <a:r>
              <a:rPr lang="en-US" altLang="es-ES" sz="2300" i="1" dirty="0" err="1">
                <a:solidFill>
                  <a:schemeClr val="tx1"/>
                </a:solidFill>
                <a:sym typeface="Symbol" panose="05050102010706020507" pitchFamily="18" charset="2"/>
              </a:rPr>
              <a:t>m</a:t>
            </a:r>
            <a:r>
              <a:rPr lang="en-US" altLang="es-ES" sz="2300" baseline="-25000" dirty="0" err="1">
                <a:solidFill>
                  <a:schemeClr val="tx1"/>
                </a:solidFill>
                <a:sym typeface="Symbol" panose="05050102010706020507" pitchFamily="18" charset="2"/>
              </a:rPr>
              <a:t>CIRCLE</a:t>
            </a:r>
            <a:r>
              <a:rPr lang="en-US" altLang="es-ES" sz="2300" dirty="0">
                <a:solidFill>
                  <a:schemeClr val="tx1"/>
                </a:solidFill>
                <a:sym typeface="Symbol" panose="05050102010706020507" pitchFamily="18" charset="2"/>
              </a:rPr>
              <a:t>(x)=</a:t>
            </a:r>
            <a:r>
              <a:rPr lang="en-US" altLang="es-ES" sz="2300" i="1" dirty="0" err="1">
                <a:solidFill>
                  <a:schemeClr val="tx1"/>
                </a:solidFill>
                <a:sym typeface="Symbol" panose="05050102010706020507" pitchFamily="18" charset="2"/>
              </a:rPr>
              <a:t>m</a:t>
            </a:r>
            <a:r>
              <a:rPr lang="en-US" altLang="es-ES" sz="2300" baseline="-25000" dirty="0" err="1">
                <a:solidFill>
                  <a:schemeClr val="tx1"/>
                </a:solidFill>
                <a:sym typeface="Symbol" panose="05050102010706020507" pitchFamily="18" charset="2"/>
              </a:rPr>
              <a:t>SQUARE</a:t>
            </a:r>
            <a:r>
              <a:rPr lang="en-US" altLang="es-ES" sz="2300" dirty="0">
                <a:solidFill>
                  <a:schemeClr val="tx1"/>
                </a:solidFill>
                <a:sym typeface="Symbol" panose="05050102010706020507" pitchFamily="18" charset="2"/>
              </a:rPr>
              <a:t>(x)  </a:t>
            </a:r>
            <a:r>
              <a:rPr lang="en-US" altLang="es-ES" sz="2300" i="1" dirty="0" err="1">
                <a:solidFill>
                  <a:schemeClr val="tx1"/>
                </a:solidFill>
                <a:sym typeface="Symbol" panose="05050102010706020507" pitchFamily="18" charset="2"/>
              </a:rPr>
              <a:t>m</a:t>
            </a:r>
            <a:r>
              <a:rPr lang="en-US" altLang="es-ES" sz="2300" baseline="-25000" dirty="0" err="1">
                <a:solidFill>
                  <a:schemeClr val="tx1"/>
                </a:solidFill>
                <a:sym typeface="Symbol" panose="05050102010706020507" pitchFamily="18" charset="2"/>
              </a:rPr>
              <a:t>ROUND</a:t>
            </a:r>
            <a:r>
              <a:rPr lang="en-US" altLang="es-ES" sz="2300" baseline="-25000" dirty="0">
                <a:solidFill>
                  <a:schemeClr val="tx1"/>
                </a:solidFill>
                <a:sym typeface="Symbol" panose="05050102010706020507" pitchFamily="18" charset="2"/>
              </a:rPr>
              <a:t> CIRCLE</a:t>
            </a:r>
            <a:r>
              <a:rPr lang="en-US" altLang="es-ES" sz="2300" dirty="0">
                <a:solidFill>
                  <a:schemeClr val="tx1"/>
                </a:solidFill>
                <a:sym typeface="Symbol" panose="05050102010706020507" pitchFamily="18" charset="2"/>
              </a:rPr>
              <a:t>(x)=</a:t>
            </a:r>
            <a:r>
              <a:rPr lang="en-US" altLang="es-ES" sz="2300" i="1" dirty="0" err="1">
                <a:solidFill>
                  <a:schemeClr val="tx1"/>
                </a:solidFill>
                <a:sym typeface="Symbol" panose="05050102010706020507" pitchFamily="18" charset="2"/>
              </a:rPr>
              <a:t>m</a:t>
            </a:r>
            <a:r>
              <a:rPr lang="en-US" altLang="es-ES" sz="2300" baseline="-25000" dirty="0" err="1">
                <a:solidFill>
                  <a:schemeClr val="tx1"/>
                </a:solidFill>
                <a:sym typeface="Symbol" panose="05050102010706020507" pitchFamily="18" charset="2"/>
              </a:rPr>
              <a:t>ROUND</a:t>
            </a:r>
            <a:r>
              <a:rPr lang="en-US" altLang="es-ES" sz="2300" baseline="-25000" dirty="0">
                <a:solidFill>
                  <a:schemeClr val="tx1"/>
                </a:solidFill>
                <a:sym typeface="Symbol" panose="05050102010706020507" pitchFamily="18" charset="2"/>
              </a:rPr>
              <a:t> SQUARE</a:t>
            </a:r>
            <a:r>
              <a:rPr lang="en-US" altLang="es-ES" sz="2300" dirty="0">
                <a:solidFill>
                  <a:schemeClr val="tx1"/>
                </a:solidFill>
                <a:sym typeface="Symbol" panose="05050102010706020507" pitchFamily="18" charset="2"/>
              </a:rPr>
              <a:t>(x) </a:t>
            </a:r>
          </a:p>
          <a:p>
            <a:pPr eaLnBrk="1" hangingPunct="1">
              <a:lnSpc>
                <a:spcPct val="105000"/>
              </a:lnSpc>
              <a:spcBef>
                <a:spcPct val="5000"/>
              </a:spcBef>
              <a:spcAft>
                <a:spcPct val="30000"/>
              </a:spcAft>
              <a:buFontTx/>
              <a:buNone/>
            </a:pPr>
            <a:r>
              <a:rPr lang="en-US" altLang="es-ES" sz="2300" dirty="0">
                <a:solidFill>
                  <a:schemeClr val="tx1"/>
                </a:solidFill>
                <a:sym typeface="Symbol" panose="05050102010706020507" pitchFamily="18" charset="2"/>
              </a:rPr>
              <a:t>	</a:t>
            </a:r>
            <a:r>
              <a:rPr lang="en-US" altLang="es-ES" sz="2400" dirty="0">
                <a:solidFill>
                  <a:schemeClr val="tx1"/>
                </a:solidFill>
                <a:sym typeface="Wingdings" panose="05000000000000000000" pitchFamily="2" charset="2"/>
              </a:rPr>
              <a:t> Compositionality of membership </a:t>
            </a:r>
            <a:r>
              <a:rPr lang="en-US" altLang="es-ES" sz="2400" i="1" dirty="0">
                <a:solidFill>
                  <a:schemeClr val="tx1"/>
                </a:solidFill>
                <a:sym typeface="Wingdings" panose="05000000000000000000" pitchFamily="2" charset="2"/>
              </a:rPr>
              <a:t>m</a:t>
            </a:r>
            <a:r>
              <a:rPr lang="en-US" altLang="es-ES" sz="2400" dirty="0">
                <a:solidFill>
                  <a:schemeClr val="tx1"/>
                </a:solidFill>
                <a:sym typeface="Wingdings" panose="05000000000000000000" pitchFamily="2" charset="2"/>
              </a:rPr>
              <a:t> is violated</a:t>
            </a:r>
            <a:endParaRPr lang="en-US" altLang="es-ES" sz="2400" dirty="0">
              <a:solidFill>
                <a:schemeClr val="tx1"/>
              </a:solidFill>
              <a:sym typeface="Symbol" panose="05050102010706020507" pitchFamily="18" charset="2"/>
            </a:endParaRPr>
          </a:p>
          <a:p>
            <a:pPr>
              <a:lnSpc>
                <a:spcPct val="105000"/>
              </a:lnSpc>
              <a:spcBef>
                <a:spcPct val="5000"/>
              </a:spcBef>
              <a:spcAft>
                <a:spcPct val="10000"/>
              </a:spcAft>
              <a:buClr>
                <a:srgbClr val="C00000"/>
              </a:buClr>
              <a:buFont typeface="Wingdings" panose="05000000000000000000" pitchFamily="2" charset="2"/>
              <a:buChar char="§"/>
            </a:pPr>
            <a:r>
              <a:rPr lang="en-US" altLang="es-ES" sz="2400" b="1" dirty="0">
                <a:solidFill>
                  <a:schemeClr val="tx1"/>
                </a:solidFill>
                <a:sym typeface="Symbol" panose="05050102010706020507" pitchFamily="18" charset="2"/>
              </a:rPr>
              <a:t>Monotonicity</a:t>
            </a:r>
            <a:r>
              <a:rPr lang="en-US" altLang="es-ES" sz="2400" dirty="0">
                <a:solidFill>
                  <a:schemeClr val="tx1"/>
                </a:solidFill>
                <a:sym typeface="Symbol" panose="05050102010706020507" pitchFamily="18" charset="2"/>
              </a:rPr>
              <a:t>:</a:t>
            </a:r>
            <a:r>
              <a:rPr lang="en-US" altLang="es-ES" sz="2600" dirty="0">
                <a:solidFill>
                  <a:schemeClr val="tx1"/>
                </a:solidFill>
                <a:sym typeface="Symbol" panose="05050102010706020507" pitchFamily="18" charset="2"/>
              </a:rPr>
              <a:t> 	 </a:t>
            </a:r>
          </a:p>
          <a:p>
            <a:pPr eaLnBrk="1" hangingPunct="1">
              <a:spcBef>
                <a:spcPct val="0"/>
              </a:spcBef>
              <a:spcAft>
                <a:spcPct val="30000"/>
              </a:spcAft>
              <a:buFontTx/>
              <a:buNone/>
            </a:pPr>
            <a:r>
              <a:rPr lang="en-US" altLang="es-ES" sz="2600" i="1" dirty="0">
                <a:solidFill>
                  <a:schemeClr val="tx1"/>
                </a:solidFill>
                <a:sym typeface="Symbol" panose="05050102010706020507" pitchFamily="18" charset="2"/>
              </a:rPr>
              <a:t>	</a:t>
            </a:r>
            <a:r>
              <a:rPr lang="en-US" altLang="es-ES" sz="2300" i="1" dirty="0" err="1">
                <a:solidFill>
                  <a:schemeClr val="tx1"/>
                </a:solidFill>
                <a:sym typeface="Symbol" panose="05050102010706020507" pitchFamily="18" charset="2"/>
              </a:rPr>
              <a:t>m</a:t>
            </a:r>
            <a:r>
              <a:rPr lang="en-US" altLang="es-ES" sz="2300" baseline="-25000" dirty="0" err="1">
                <a:solidFill>
                  <a:schemeClr val="tx1"/>
                </a:solidFill>
                <a:sym typeface="Symbol" panose="05050102010706020507" pitchFamily="18" charset="2"/>
              </a:rPr>
              <a:t>ROUND</a:t>
            </a:r>
            <a:r>
              <a:rPr lang="en-US" altLang="es-ES" sz="2300" baseline="-25000" dirty="0">
                <a:solidFill>
                  <a:schemeClr val="tx1"/>
                </a:solidFill>
                <a:sym typeface="Symbol" panose="05050102010706020507" pitchFamily="18" charset="2"/>
              </a:rPr>
              <a:t> SQUARE </a:t>
            </a:r>
            <a:r>
              <a:rPr lang="en-US" altLang="es-ES" sz="2300" dirty="0">
                <a:solidFill>
                  <a:schemeClr val="tx1"/>
                </a:solidFill>
                <a:sym typeface="Symbol" panose="05050102010706020507" pitchFamily="18" charset="2"/>
              </a:rPr>
              <a:t>(x)  </a:t>
            </a:r>
            <a:r>
              <a:rPr lang="en-US" altLang="es-ES" sz="2300" i="1" dirty="0" err="1">
                <a:solidFill>
                  <a:schemeClr val="tx1"/>
                </a:solidFill>
                <a:sym typeface="Symbol" panose="05050102010706020507" pitchFamily="18" charset="2"/>
              </a:rPr>
              <a:t>m</a:t>
            </a:r>
            <a:r>
              <a:rPr lang="en-US" altLang="es-ES" sz="2300" baseline="-25000" dirty="0" err="1">
                <a:solidFill>
                  <a:schemeClr val="tx1"/>
                </a:solidFill>
                <a:sym typeface="Symbol" panose="05050102010706020507" pitchFamily="18" charset="2"/>
              </a:rPr>
              <a:t>SQUARE</a:t>
            </a:r>
            <a:r>
              <a:rPr lang="en-US" altLang="es-ES" sz="2300" baseline="-25000" dirty="0">
                <a:solidFill>
                  <a:schemeClr val="tx1"/>
                </a:solidFill>
                <a:sym typeface="Symbol" panose="05050102010706020507" pitchFamily="18" charset="2"/>
              </a:rPr>
              <a:t> </a:t>
            </a:r>
            <a:r>
              <a:rPr lang="en-US" altLang="es-ES" sz="2300" dirty="0">
                <a:solidFill>
                  <a:schemeClr val="tx1"/>
                </a:solidFill>
                <a:sym typeface="Symbol" panose="05050102010706020507" pitchFamily="18" charset="2"/>
              </a:rPr>
              <a:t>(x)</a:t>
            </a:r>
          </a:p>
          <a:p>
            <a:pPr eaLnBrk="1" hangingPunct="1">
              <a:lnSpc>
                <a:spcPct val="105000"/>
              </a:lnSpc>
              <a:spcBef>
                <a:spcPct val="5000"/>
              </a:spcBef>
              <a:spcAft>
                <a:spcPct val="30000"/>
              </a:spcAft>
              <a:buFontTx/>
              <a:buNone/>
            </a:pPr>
            <a:r>
              <a:rPr lang="en-US" altLang="es-ES" sz="2600" dirty="0">
                <a:solidFill>
                  <a:schemeClr val="tx1"/>
                </a:solidFill>
                <a:sym typeface="Symbol" panose="05050102010706020507" pitchFamily="18" charset="2"/>
              </a:rPr>
              <a:t>	</a:t>
            </a:r>
            <a:r>
              <a:rPr lang="en-US" altLang="es-ES" sz="2400" dirty="0">
                <a:solidFill>
                  <a:schemeClr val="tx1"/>
                </a:solidFill>
                <a:sym typeface="Wingdings" panose="05000000000000000000" pitchFamily="2" charset="2"/>
              </a:rPr>
              <a:t> Monotonicity of </a:t>
            </a:r>
            <a:r>
              <a:rPr lang="en-US" altLang="es-ES" sz="2400" i="1" dirty="0">
                <a:solidFill>
                  <a:schemeClr val="tx1"/>
                </a:solidFill>
                <a:sym typeface="Wingdings" panose="05000000000000000000" pitchFamily="2" charset="2"/>
              </a:rPr>
              <a:t>m</a:t>
            </a:r>
            <a:r>
              <a:rPr lang="en-US" altLang="es-ES" sz="2400" dirty="0">
                <a:solidFill>
                  <a:schemeClr val="tx1"/>
                </a:solidFill>
                <a:sym typeface="Wingdings" panose="05000000000000000000" pitchFamily="2" charset="2"/>
              </a:rPr>
              <a:t> is violated </a:t>
            </a:r>
            <a:r>
              <a:rPr lang="en-US" altLang="es-ES" sz="2400" dirty="0">
                <a:solidFill>
                  <a:schemeClr val="tx1"/>
                </a:solidFill>
                <a:sym typeface="Symbol" panose="05050102010706020507" pitchFamily="18" charset="2"/>
              </a:rPr>
              <a:t>(conjunction puzzle)</a:t>
            </a:r>
            <a:r>
              <a:rPr lang="en-US" altLang="es-ES" sz="2600" dirty="0">
                <a:solidFill>
                  <a:schemeClr val="tx1"/>
                </a:solidFill>
                <a:sym typeface="Symbol" panose="05050102010706020507" pitchFamily="18" charset="2"/>
              </a:rPr>
              <a:t> </a:t>
            </a:r>
          </a:p>
        </p:txBody>
      </p:sp>
      <p:sp>
        <p:nvSpPr>
          <p:cNvPr id="2" name="Tijdelijke aanduiding voor dianummer 2">
            <a:extLst>
              <a:ext uri="{FF2B5EF4-FFF2-40B4-BE49-F238E27FC236}">
                <a16:creationId xmlns:a16="http://schemas.microsoft.com/office/drawing/2014/main" id="{530D68CF-6C24-8377-2127-37C3BEB66DF3}"/>
              </a:ext>
            </a:extLst>
          </p:cNvPr>
          <p:cNvSpPr txBox="1">
            <a:spLocks noGrp="1"/>
          </p:cNvSpPr>
          <p:nvPr/>
        </p:nvSpPr>
        <p:spPr bwMode="auto">
          <a:xfrm>
            <a:off x="8193450" y="5715000"/>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2000" smtClean="0">
                <a:solidFill>
                  <a:schemeClr val="bg1"/>
                </a:solidFill>
                <a:latin typeface="Verdana" panose="020B0604030504040204" pitchFamily="34" charset="0"/>
              </a:rPr>
              <a:pPr algn="l">
                <a:spcBef>
                  <a:spcPct val="0"/>
                </a:spcBef>
                <a:buFontTx/>
                <a:buNone/>
              </a:pPr>
              <a:t>53</a:t>
            </a:fld>
            <a:endParaRPr lang="en-US" altLang="es-ES" sz="2000" dirty="0">
              <a:solidFill>
                <a:schemeClr val="bg1"/>
              </a:solidFill>
              <a:latin typeface="Verdana" panose="020B0604030504040204" pitchFamily="34" charset="0"/>
            </a:endParaRPr>
          </a:p>
        </p:txBody>
      </p:sp>
    </p:spTree>
    <p:extLst>
      <p:ext uri="{BB962C8B-B14F-4D97-AF65-F5344CB8AC3E}">
        <p14:creationId xmlns:p14="http://schemas.microsoft.com/office/powerpoint/2010/main" val="24926210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81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598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598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2598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59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598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2598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598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5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a:extLst>
              <a:ext uri="{FF2B5EF4-FFF2-40B4-BE49-F238E27FC236}">
                <a16:creationId xmlns:a16="http://schemas.microsoft.com/office/drawing/2014/main" id="{D51D082A-9BDC-F715-26B1-41B9C577C03A}"/>
              </a:ext>
            </a:extLst>
          </p:cNvPr>
          <p:cNvSpPr>
            <a:spLocks noGrp="1" noChangeArrowheads="1"/>
          </p:cNvSpPr>
          <p:nvPr>
            <p:ph type="title" idx="4294967295"/>
          </p:nvPr>
        </p:nvSpPr>
        <p:spPr>
          <a:xfrm>
            <a:off x="756805" y="716197"/>
            <a:ext cx="7934325" cy="657225"/>
          </a:xfrm>
        </p:spPr>
        <p:txBody>
          <a:bodyPr>
            <a:normAutofit/>
          </a:bodyPr>
          <a:lstStyle/>
          <a:p>
            <a:pPr eaLnBrk="1" hangingPunct="1"/>
            <a:r>
              <a:rPr lang="en-US" altLang="es-ES" sz="3200" dirty="0">
                <a:solidFill>
                  <a:srgbClr val="C00000"/>
                </a:solidFill>
              </a:rPr>
              <a:t>Membership &amp; Typicality</a:t>
            </a:r>
          </a:p>
        </p:txBody>
      </p:sp>
      <p:sp>
        <p:nvSpPr>
          <p:cNvPr id="15367" name="Freeform 33">
            <a:extLst>
              <a:ext uri="{FF2B5EF4-FFF2-40B4-BE49-F238E27FC236}">
                <a16:creationId xmlns:a16="http://schemas.microsoft.com/office/drawing/2014/main" id="{573AFD26-CF8E-BD8D-4854-32575BC79FE7}"/>
              </a:ext>
            </a:extLst>
          </p:cNvPr>
          <p:cNvSpPr>
            <a:spLocks/>
          </p:cNvSpPr>
          <p:nvPr/>
        </p:nvSpPr>
        <p:spPr bwMode="auto">
          <a:xfrm>
            <a:off x="5003800" y="3397250"/>
            <a:ext cx="3814763" cy="2768600"/>
          </a:xfrm>
          <a:custGeom>
            <a:avLst/>
            <a:gdLst>
              <a:gd name="T0" fmla="*/ 0 w 2700"/>
              <a:gd name="T1" fmla="*/ 2768600 h 1800"/>
              <a:gd name="T2" fmla="*/ 3560445 w 2700"/>
              <a:gd name="T3" fmla="*/ 830580 h 1800"/>
              <a:gd name="T4" fmla="*/ 3814763 w 2700"/>
              <a:gd name="T5" fmla="*/ 0 h 1800"/>
              <a:gd name="T6" fmla="*/ 1271588 w 2700"/>
              <a:gd name="T7" fmla="*/ 1384300 h 1800"/>
              <a:gd name="T8" fmla="*/ 0 w 2700"/>
              <a:gd name="T9" fmla="*/ 2768600 h 1800"/>
              <a:gd name="T10" fmla="*/ 0 60000 65536"/>
              <a:gd name="T11" fmla="*/ 0 60000 65536"/>
              <a:gd name="T12" fmla="*/ 0 60000 65536"/>
              <a:gd name="T13" fmla="*/ 0 60000 65536"/>
              <a:gd name="T14" fmla="*/ 0 60000 65536"/>
              <a:gd name="T15" fmla="*/ 0 w 2700"/>
              <a:gd name="T16" fmla="*/ 0 h 1800"/>
              <a:gd name="T17" fmla="*/ 2700 w 2700"/>
              <a:gd name="T18" fmla="*/ 1800 h 1800"/>
            </a:gdLst>
            <a:ahLst/>
            <a:cxnLst>
              <a:cxn ang="T10">
                <a:pos x="T0" y="T1"/>
              </a:cxn>
              <a:cxn ang="T11">
                <a:pos x="T2" y="T3"/>
              </a:cxn>
              <a:cxn ang="T12">
                <a:pos x="T4" y="T5"/>
              </a:cxn>
              <a:cxn ang="T13">
                <a:pos x="T6" y="T7"/>
              </a:cxn>
              <a:cxn ang="T14">
                <a:pos x="T8" y="T9"/>
              </a:cxn>
            </a:cxnLst>
            <a:rect l="T15" t="T16" r="T17" b="T18"/>
            <a:pathLst>
              <a:path w="2700" h="1800">
                <a:moveTo>
                  <a:pt x="0" y="1800"/>
                </a:moveTo>
                <a:lnTo>
                  <a:pt x="2520" y="540"/>
                </a:lnTo>
                <a:lnTo>
                  <a:pt x="2700" y="0"/>
                </a:lnTo>
                <a:lnTo>
                  <a:pt x="900" y="900"/>
                </a:lnTo>
                <a:lnTo>
                  <a:pt x="0" y="1800"/>
                </a:lnTo>
                <a:close/>
              </a:path>
            </a:pathLst>
          </a:custGeom>
          <a:solidFill>
            <a:srgbClr val="FFFF00"/>
          </a:solidFill>
          <a:ln w="9525">
            <a:solidFill>
              <a:srgbClr val="333333"/>
            </a:solidFill>
            <a:round/>
            <a:headEnd/>
            <a:tailEnd/>
          </a:ln>
        </p:spPr>
        <p:txBody>
          <a:bodyPr/>
          <a:lstStyle/>
          <a:p>
            <a:endParaRPr lang="es-ES"/>
          </a:p>
        </p:txBody>
      </p:sp>
      <p:sp>
        <p:nvSpPr>
          <p:cNvPr id="15368" name="Line 32">
            <a:extLst>
              <a:ext uri="{FF2B5EF4-FFF2-40B4-BE49-F238E27FC236}">
                <a16:creationId xmlns:a16="http://schemas.microsoft.com/office/drawing/2014/main" id="{2CFE5C53-D991-D076-D6DD-386C9AB262B3}"/>
              </a:ext>
            </a:extLst>
          </p:cNvPr>
          <p:cNvSpPr>
            <a:spLocks noChangeShapeType="1"/>
          </p:cNvSpPr>
          <p:nvPr/>
        </p:nvSpPr>
        <p:spPr bwMode="auto">
          <a:xfrm flipV="1">
            <a:off x="6723063" y="2565400"/>
            <a:ext cx="1587" cy="22129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5369" name="Line 31">
            <a:extLst>
              <a:ext uri="{FF2B5EF4-FFF2-40B4-BE49-F238E27FC236}">
                <a16:creationId xmlns:a16="http://schemas.microsoft.com/office/drawing/2014/main" id="{A7BCF811-0BA2-F958-0D70-B78421017F40}"/>
              </a:ext>
            </a:extLst>
          </p:cNvPr>
          <p:cNvSpPr>
            <a:spLocks noChangeShapeType="1"/>
          </p:cNvSpPr>
          <p:nvPr/>
        </p:nvSpPr>
        <p:spPr bwMode="auto">
          <a:xfrm flipV="1">
            <a:off x="7546975" y="4783138"/>
            <a:ext cx="1017588"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5370" name="Line 30">
            <a:extLst>
              <a:ext uri="{FF2B5EF4-FFF2-40B4-BE49-F238E27FC236}">
                <a16:creationId xmlns:a16="http://schemas.microsoft.com/office/drawing/2014/main" id="{A4F64927-E02F-D9F0-A73F-9CB2BDB9504A}"/>
              </a:ext>
            </a:extLst>
          </p:cNvPr>
          <p:cNvSpPr>
            <a:spLocks noChangeShapeType="1"/>
          </p:cNvSpPr>
          <p:nvPr/>
        </p:nvSpPr>
        <p:spPr bwMode="auto">
          <a:xfrm flipV="1">
            <a:off x="5200650" y="4783138"/>
            <a:ext cx="152717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5371" name="Line 29">
            <a:extLst>
              <a:ext uri="{FF2B5EF4-FFF2-40B4-BE49-F238E27FC236}">
                <a16:creationId xmlns:a16="http://schemas.microsoft.com/office/drawing/2014/main" id="{70F21F84-C9BB-F304-45B6-9C9E5A7A53E2}"/>
              </a:ext>
            </a:extLst>
          </p:cNvPr>
          <p:cNvSpPr>
            <a:spLocks noChangeShapeType="1"/>
          </p:cNvSpPr>
          <p:nvPr/>
        </p:nvSpPr>
        <p:spPr bwMode="auto">
          <a:xfrm flipV="1">
            <a:off x="6707188" y="5267325"/>
            <a:ext cx="0" cy="55245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5372" name="Line 23">
            <a:extLst>
              <a:ext uri="{FF2B5EF4-FFF2-40B4-BE49-F238E27FC236}">
                <a16:creationId xmlns:a16="http://schemas.microsoft.com/office/drawing/2014/main" id="{32BB2B2C-6595-05BB-54DB-728715116092}"/>
              </a:ext>
            </a:extLst>
          </p:cNvPr>
          <p:cNvSpPr>
            <a:spLocks noChangeShapeType="1"/>
          </p:cNvSpPr>
          <p:nvPr/>
        </p:nvSpPr>
        <p:spPr bwMode="auto">
          <a:xfrm flipH="1">
            <a:off x="6146800" y="4289425"/>
            <a:ext cx="898525" cy="1368425"/>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5373" name="Line 28">
            <a:extLst>
              <a:ext uri="{FF2B5EF4-FFF2-40B4-BE49-F238E27FC236}">
                <a16:creationId xmlns:a16="http://schemas.microsoft.com/office/drawing/2014/main" id="{D1A83CBD-39B6-57C1-CED1-71CBCFE51B46}"/>
              </a:ext>
            </a:extLst>
          </p:cNvPr>
          <p:cNvSpPr>
            <a:spLocks noChangeShapeType="1"/>
          </p:cNvSpPr>
          <p:nvPr/>
        </p:nvSpPr>
        <p:spPr bwMode="auto">
          <a:xfrm flipV="1">
            <a:off x="6718300" y="2708275"/>
            <a:ext cx="661988" cy="2074863"/>
          </a:xfrm>
          <a:prstGeom prst="line">
            <a:avLst/>
          </a:prstGeom>
          <a:noFill/>
          <a:ln w="28575">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s-ES"/>
          </a:p>
        </p:txBody>
      </p:sp>
      <p:sp>
        <p:nvSpPr>
          <p:cNvPr id="15374" name="Text Box 22">
            <a:extLst>
              <a:ext uri="{FF2B5EF4-FFF2-40B4-BE49-F238E27FC236}">
                <a16:creationId xmlns:a16="http://schemas.microsoft.com/office/drawing/2014/main" id="{1CFC5B18-91FF-EFB4-918F-74463A9A2602}"/>
              </a:ext>
            </a:extLst>
          </p:cNvPr>
          <p:cNvSpPr txBox="1">
            <a:spLocks noChangeArrowheads="1"/>
          </p:cNvSpPr>
          <p:nvPr/>
        </p:nvSpPr>
        <p:spPr bwMode="auto">
          <a:xfrm>
            <a:off x="7092950" y="2349500"/>
            <a:ext cx="763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ctr">
              <a:spcBef>
                <a:spcPct val="0"/>
              </a:spcBef>
              <a:buFontTx/>
              <a:buNone/>
            </a:pPr>
            <a:r>
              <a:rPr lang="de-DE" altLang="es-ES" sz="1800" i="1">
                <a:solidFill>
                  <a:srgbClr val="FF0000"/>
                </a:solidFill>
                <a:latin typeface="Tahoma" panose="020B0604030504040204" pitchFamily="34" charset="0"/>
                <a:cs typeface="Times New Roman" panose="02020603050405020304" pitchFamily="18" charset="0"/>
              </a:rPr>
              <a:t>x</a:t>
            </a:r>
            <a:endParaRPr lang="de-DE" altLang="es-ES" sz="2400">
              <a:solidFill>
                <a:schemeClr val="tx1"/>
              </a:solidFill>
              <a:latin typeface="Tahoma" panose="020B0604030504040204" pitchFamily="34" charset="0"/>
            </a:endParaRPr>
          </a:p>
        </p:txBody>
      </p:sp>
      <p:sp>
        <p:nvSpPr>
          <p:cNvPr id="15375" name="Text Box 18">
            <a:extLst>
              <a:ext uri="{FF2B5EF4-FFF2-40B4-BE49-F238E27FC236}">
                <a16:creationId xmlns:a16="http://schemas.microsoft.com/office/drawing/2014/main" id="{0AA83560-C698-A0AA-CC7F-5A50C57920BF}"/>
              </a:ext>
            </a:extLst>
          </p:cNvPr>
          <p:cNvSpPr txBox="1">
            <a:spLocks noChangeArrowheads="1"/>
          </p:cNvSpPr>
          <p:nvPr/>
        </p:nvSpPr>
        <p:spPr bwMode="auto">
          <a:xfrm>
            <a:off x="5263356" y="4861721"/>
            <a:ext cx="1401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ctr">
              <a:spcBef>
                <a:spcPct val="0"/>
              </a:spcBef>
              <a:buFontTx/>
              <a:buNone/>
            </a:pPr>
            <a:r>
              <a:rPr lang="de-DE" altLang="es-ES" sz="1600" b="1" i="1" dirty="0">
                <a:solidFill>
                  <a:srgbClr val="333333"/>
                </a:solidFill>
                <a:latin typeface="+mj-lt"/>
                <a:cs typeface="Times New Roman" panose="02020603050405020304" pitchFamily="18" charset="0"/>
              </a:rPr>
              <a:t>A = 1</a:t>
            </a:r>
            <a:endParaRPr lang="de-DE" altLang="es-ES" sz="1600" dirty="0">
              <a:solidFill>
                <a:schemeClr val="tx1"/>
              </a:solidFill>
              <a:latin typeface="+mj-lt"/>
            </a:endParaRPr>
          </a:p>
        </p:txBody>
      </p:sp>
      <p:sp>
        <p:nvSpPr>
          <p:cNvPr id="881688" name="Line 24">
            <a:extLst>
              <a:ext uri="{FF2B5EF4-FFF2-40B4-BE49-F238E27FC236}">
                <a16:creationId xmlns:a16="http://schemas.microsoft.com/office/drawing/2014/main" id="{54460200-9DC8-6864-20DB-6C27CD035DE8}"/>
              </a:ext>
            </a:extLst>
          </p:cNvPr>
          <p:cNvSpPr>
            <a:spLocks noChangeShapeType="1"/>
          </p:cNvSpPr>
          <p:nvPr/>
        </p:nvSpPr>
        <p:spPr bwMode="auto">
          <a:xfrm flipH="1" flipV="1">
            <a:off x="7380288" y="2781300"/>
            <a:ext cx="720725" cy="1223963"/>
          </a:xfrm>
          <a:prstGeom prst="line">
            <a:avLst/>
          </a:prstGeom>
          <a:noFill/>
          <a:ln w="222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s-ES"/>
          </a:p>
        </p:txBody>
      </p:sp>
      <p:sp>
        <p:nvSpPr>
          <p:cNvPr id="15380" name="Text Box 28">
            <a:extLst>
              <a:ext uri="{FF2B5EF4-FFF2-40B4-BE49-F238E27FC236}">
                <a16:creationId xmlns:a16="http://schemas.microsoft.com/office/drawing/2014/main" id="{7D05A8ED-2300-12A5-6222-CB101986B11B}"/>
              </a:ext>
            </a:extLst>
          </p:cNvPr>
          <p:cNvSpPr txBox="1">
            <a:spLocks noChangeArrowheads="1"/>
          </p:cNvSpPr>
          <p:nvPr/>
        </p:nvSpPr>
        <p:spPr bwMode="auto">
          <a:xfrm>
            <a:off x="7754131" y="4434867"/>
            <a:ext cx="638674" cy="3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342900" indent="-3429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ctr" eaLnBrk="1" hangingPunct="1">
              <a:spcBef>
                <a:spcPct val="50000"/>
              </a:spcBef>
              <a:buFontTx/>
              <a:buNone/>
            </a:pPr>
            <a:r>
              <a:rPr lang="en-US" altLang="es-ES" sz="2000" b="1" i="1" dirty="0">
                <a:solidFill>
                  <a:srgbClr val="00B050"/>
                </a:solidFill>
              </a:rPr>
              <a:t>a</a:t>
            </a:r>
          </a:p>
        </p:txBody>
      </p:sp>
      <p:sp>
        <p:nvSpPr>
          <p:cNvPr id="881689" name="Line 26">
            <a:extLst>
              <a:ext uri="{FF2B5EF4-FFF2-40B4-BE49-F238E27FC236}">
                <a16:creationId xmlns:a16="http://schemas.microsoft.com/office/drawing/2014/main" id="{908B4392-F068-CAD0-5723-A92956F47A8D}"/>
              </a:ext>
            </a:extLst>
          </p:cNvPr>
          <p:cNvSpPr>
            <a:spLocks noChangeShapeType="1"/>
          </p:cNvSpPr>
          <p:nvPr/>
        </p:nvSpPr>
        <p:spPr bwMode="auto">
          <a:xfrm flipV="1">
            <a:off x="6726238" y="3979863"/>
            <a:ext cx="1368425" cy="792162"/>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s-ES"/>
          </a:p>
        </p:txBody>
      </p:sp>
      <p:sp>
        <p:nvSpPr>
          <p:cNvPr id="2" name="Tijdelijke aanduiding voor dianummer 2">
            <a:extLst>
              <a:ext uri="{FF2B5EF4-FFF2-40B4-BE49-F238E27FC236}">
                <a16:creationId xmlns:a16="http://schemas.microsoft.com/office/drawing/2014/main" id="{E2D7DF81-6450-09B8-05A6-0F16930B3B79}"/>
              </a:ext>
            </a:extLst>
          </p:cNvPr>
          <p:cNvSpPr txBox="1">
            <a:spLocks noGrp="1"/>
          </p:cNvSpPr>
          <p:nvPr/>
        </p:nvSpPr>
        <p:spPr bwMode="auto">
          <a:xfrm>
            <a:off x="8237538" y="5742384"/>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2000" smtClean="0">
                <a:solidFill>
                  <a:schemeClr val="bg1"/>
                </a:solidFill>
                <a:latin typeface="Verdana" panose="020B0604030504040204" pitchFamily="34" charset="0"/>
              </a:rPr>
              <a:pPr algn="l">
                <a:spcBef>
                  <a:spcPct val="0"/>
                </a:spcBef>
                <a:buFontTx/>
                <a:buNone/>
              </a:pPr>
              <a:t>54</a:t>
            </a:fld>
            <a:endParaRPr lang="en-US" altLang="es-ES" sz="2000" dirty="0">
              <a:solidFill>
                <a:schemeClr val="bg1"/>
              </a:solidFill>
              <a:latin typeface="Verdana" panose="020B0604030504040204" pitchFamily="34" charset="0"/>
            </a:endParaRPr>
          </a:p>
        </p:txBody>
      </p:sp>
      <p:sp>
        <p:nvSpPr>
          <p:cNvPr id="3" name="Line 25">
            <a:extLst>
              <a:ext uri="{FF2B5EF4-FFF2-40B4-BE49-F238E27FC236}">
                <a16:creationId xmlns:a16="http://schemas.microsoft.com/office/drawing/2014/main" id="{F74BD684-FAF5-6F6A-3B31-18530555C538}"/>
              </a:ext>
            </a:extLst>
          </p:cNvPr>
          <p:cNvSpPr>
            <a:spLocks noChangeShapeType="1"/>
          </p:cNvSpPr>
          <p:nvPr/>
        </p:nvSpPr>
        <p:spPr bwMode="auto">
          <a:xfrm>
            <a:off x="7332663" y="2743200"/>
            <a:ext cx="610688" cy="1768241"/>
          </a:xfrm>
          <a:prstGeom prst="line">
            <a:avLst/>
          </a:prstGeom>
          <a:noFill/>
          <a:ln w="25400" cap="rnd">
            <a:solidFill>
              <a:srgbClr val="00B05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5" name="Line 26">
            <a:extLst>
              <a:ext uri="{FF2B5EF4-FFF2-40B4-BE49-F238E27FC236}">
                <a16:creationId xmlns:a16="http://schemas.microsoft.com/office/drawing/2014/main" id="{22F5D2D4-5E7D-7073-2FF5-B67992418F03}"/>
              </a:ext>
            </a:extLst>
          </p:cNvPr>
          <p:cNvSpPr>
            <a:spLocks noChangeShapeType="1"/>
          </p:cNvSpPr>
          <p:nvPr/>
        </p:nvSpPr>
        <p:spPr bwMode="auto">
          <a:xfrm flipV="1">
            <a:off x="6764337" y="4491995"/>
            <a:ext cx="1222377" cy="284121"/>
          </a:xfrm>
          <a:prstGeom prst="line">
            <a:avLst/>
          </a:prstGeom>
          <a:noFill/>
          <a:ln w="44450">
            <a:solidFill>
              <a:srgbClr val="00B050"/>
            </a:solidFill>
            <a:round/>
            <a:headEnd/>
            <a:tailEnd type="stealth" w="lg" len="lg"/>
          </a:ln>
          <a:extLst>
            <a:ext uri="{909E8E84-426E-40DD-AFC4-6F175D3DCCD1}">
              <a14:hiddenFill xmlns:a14="http://schemas.microsoft.com/office/drawing/2010/main">
                <a:noFill/>
              </a14:hiddenFill>
            </a:ext>
          </a:extLst>
        </p:spPr>
        <p:txBody>
          <a:bodyPr/>
          <a:lstStyle/>
          <a:p>
            <a:endParaRPr lang="es-ES"/>
          </a:p>
        </p:txBody>
      </p:sp>
      <p:sp>
        <p:nvSpPr>
          <p:cNvPr id="6" name="Rectangle 3">
            <a:extLst>
              <a:ext uri="{FF2B5EF4-FFF2-40B4-BE49-F238E27FC236}">
                <a16:creationId xmlns:a16="http://schemas.microsoft.com/office/drawing/2014/main" id="{B96EDEAF-5B8B-4A35-366A-49115DFAE928}"/>
              </a:ext>
            </a:extLst>
          </p:cNvPr>
          <p:cNvSpPr txBox="1">
            <a:spLocks noRot="1" noChangeArrowheads="1"/>
          </p:cNvSpPr>
          <p:nvPr/>
        </p:nvSpPr>
        <p:spPr>
          <a:xfrm>
            <a:off x="488373" y="1692789"/>
            <a:ext cx="4372554" cy="4624947"/>
          </a:xfrm>
          <a:prstGeom prst="rect">
            <a:avLst/>
          </a:prstGeom>
        </p:spPr>
        <p:txBody>
          <a:bodyPr vert="horz" lIns="91440" tIns="45720" rIns="91440" bIns="45720">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476250" indent="-476250">
              <a:spcBef>
                <a:spcPts val="1200"/>
              </a:spcBef>
            </a:pPr>
            <a:r>
              <a:rPr lang="nl-NL" altLang="es-ES" dirty="0">
                <a:sym typeface="Symbol" panose="05050102010706020507" pitchFamily="18" charset="2"/>
              </a:rPr>
              <a:t>The </a:t>
            </a:r>
            <a:r>
              <a:rPr lang="nl-NL" altLang="es-ES" dirty="0">
                <a:solidFill>
                  <a:srgbClr val="00B050"/>
                </a:solidFill>
                <a:sym typeface="Symbol" panose="05050102010706020507" pitchFamily="18" charset="2"/>
              </a:rPr>
              <a:t>vector </a:t>
            </a:r>
            <a:r>
              <a:rPr lang="nl-NL" altLang="es-ES" i="1" dirty="0">
                <a:solidFill>
                  <a:srgbClr val="00B050"/>
                </a:solidFill>
                <a:sym typeface="Symbol" panose="05050102010706020507" pitchFamily="18" charset="2"/>
              </a:rPr>
              <a:t>a</a:t>
            </a:r>
            <a:r>
              <a:rPr lang="nl-NL" altLang="es-ES" dirty="0">
                <a:sym typeface="Symbol" panose="05050102010706020507" pitchFamily="18" charset="2"/>
              </a:rPr>
              <a:t> represents the prototype of the concept </a:t>
            </a:r>
            <a:r>
              <a:rPr lang="nl-NL" altLang="es-ES" i="1" dirty="0">
                <a:sym typeface="Symbol" panose="05050102010706020507" pitchFamily="18" charset="2"/>
              </a:rPr>
              <a:t>A</a:t>
            </a:r>
          </a:p>
          <a:p>
            <a:pPr marL="476250" indent="-476250">
              <a:spcBef>
                <a:spcPts val="1200"/>
              </a:spcBef>
            </a:pPr>
            <a:r>
              <a:rPr lang="nl-NL" altLang="es-ES" dirty="0">
                <a:sym typeface="Symbol" panose="05050102010706020507" pitchFamily="18" charset="2"/>
              </a:rPr>
              <a:t>The </a:t>
            </a:r>
            <a:r>
              <a:rPr lang="nl-NL" altLang="es-ES" dirty="0">
                <a:highlight>
                  <a:srgbClr val="FFFF00"/>
                </a:highlight>
                <a:sym typeface="Symbol" panose="05050102010706020507" pitchFamily="18" charset="2"/>
              </a:rPr>
              <a:t>yellow plance </a:t>
            </a:r>
            <a:r>
              <a:rPr lang="nl-NL" altLang="es-ES" dirty="0">
                <a:sym typeface="Symbol" panose="05050102010706020507" pitchFamily="18" charset="2"/>
              </a:rPr>
              <a:t>repre-sents the concept </a:t>
            </a:r>
            <a:r>
              <a:rPr lang="nl-NL" altLang="es-ES" i="1" dirty="0">
                <a:sym typeface="Symbol" panose="05050102010706020507" pitchFamily="18" charset="2"/>
              </a:rPr>
              <a:t>as a whole</a:t>
            </a:r>
          </a:p>
          <a:p>
            <a:pPr marL="476250" indent="-476250">
              <a:spcBef>
                <a:spcPts val="1200"/>
              </a:spcBef>
            </a:pPr>
            <a:r>
              <a:rPr lang="nl-NL" altLang="es-ES" dirty="0">
                <a:sym typeface="Symbol" panose="05050102010706020507" pitchFamily="18" charset="2"/>
              </a:rPr>
              <a:t>The squared length of the projection of </a:t>
            </a:r>
            <a:r>
              <a:rPr lang="nl-NL" altLang="es-ES" i="1" dirty="0">
                <a:sym typeface="Symbol" panose="05050102010706020507" pitchFamily="18" charset="2"/>
              </a:rPr>
              <a:t>x</a:t>
            </a:r>
            <a:r>
              <a:rPr lang="nl-NL" altLang="es-ES" dirty="0">
                <a:sym typeface="Symbol" panose="05050102010706020507" pitchFamily="18" charset="2"/>
              </a:rPr>
              <a:t> onto the </a:t>
            </a:r>
            <a:r>
              <a:rPr lang="nl-NL" altLang="es-ES" dirty="0">
                <a:solidFill>
                  <a:srgbClr val="00B050"/>
                </a:solidFill>
                <a:sym typeface="Symbol" panose="05050102010706020507" pitchFamily="18" charset="2"/>
              </a:rPr>
              <a:t>vector </a:t>
            </a:r>
            <a:r>
              <a:rPr lang="nl-NL" altLang="es-ES" i="1" dirty="0">
                <a:solidFill>
                  <a:srgbClr val="00B050"/>
                </a:solidFill>
                <a:sym typeface="Symbol" panose="05050102010706020507" pitchFamily="18" charset="2"/>
              </a:rPr>
              <a:t>a</a:t>
            </a:r>
            <a:r>
              <a:rPr lang="nl-NL" altLang="es-ES" dirty="0">
                <a:sym typeface="Symbol" panose="05050102010706020507" pitchFamily="18" charset="2"/>
              </a:rPr>
              <a:t> is the typicality of </a:t>
            </a:r>
            <a:r>
              <a:rPr lang="nl-NL" altLang="es-ES" i="1" dirty="0">
                <a:sym typeface="Symbol" panose="05050102010706020507" pitchFamily="18" charset="2"/>
              </a:rPr>
              <a:t>x</a:t>
            </a:r>
            <a:r>
              <a:rPr lang="nl-NL" altLang="es-ES" dirty="0">
                <a:sym typeface="Symbol" panose="05050102010706020507" pitchFamily="18" charset="2"/>
              </a:rPr>
              <a:t> </a:t>
            </a:r>
          </a:p>
          <a:p>
            <a:pPr marL="476250" indent="-476250">
              <a:spcBef>
                <a:spcPts val="1200"/>
              </a:spcBef>
            </a:pPr>
            <a:r>
              <a:rPr lang="en-US" altLang="es-ES" dirty="0">
                <a:sym typeface="Symbol" panose="05050102010706020507" pitchFamily="18" charset="2"/>
              </a:rPr>
              <a:t>The  squared  length  of  the projection of x </a:t>
            </a:r>
            <a:r>
              <a:rPr lang="en-US" altLang="es-ES" dirty="0">
                <a:highlight>
                  <a:srgbClr val="FFFF00"/>
                </a:highlight>
                <a:sym typeface="Symbol" panose="05050102010706020507" pitchFamily="18" charset="2"/>
              </a:rPr>
              <a:t>onto A</a:t>
            </a:r>
            <a:r>
              <a:rPr lang="en-US" altLang="es-ES" dirty="0">
                <a:sym typeface="Symbol" panose="05050102010706020507" pitchFamily="18" charset="2"/>
              </a:rPr>
              <a:t> is the degree of membership  that </a:t>
            </a:r>
            <a:r>
              <a:rPr lang="en-US" altLang="es-ES" i="1" dirty="0">
                <a:sym typeface="Symbol" panose="05050102010706020507" pitchFamily="18" charset="2"/>
              </a:rPr>
              <a:t>x</a:t>
            </a:r>
            <a:r>
              <a:rPr lang="en-US" altLang="es-ES" dirty="0">
                <a:sym typeface="Symbol" panose="05050102010706020507" pitchFamily="18" charset="2"/>
              </a:rPr>
              <a:t> is a member of </a:t>
            </a:r>
            <a:r>
              <a:rPr lang="en-US" altLang="es-ES" i="1" dirty="0">
                <a:sym typeface="Symbol" panose="05050102010706020507" pitchFamily="18" charset="2"/>
              </a:rPr>
              <a:t>A</a:t>
            </a:r>
            <a:endParaRPr lang="en-US" altLang="es-ES" dirty="0">
              <a:sym typeface="Symbol" panose="05050102010706020507" pitchFamily="18" charset="2"/>
            </a:endParaRPr>
          </a:p>
          <a:p>
            <a:pPr marL="476250" indent="-476250">
              <a:spcBef>
                <a:spcPct val="40000"/>
              </a:spcBef>
            </a:pPr>
            <a:r>
              <a:rPr lang="en-US" altLang="es-ES" dirty="0">
                <a:sym typeface="Symbol" panose="05050102010706020507" pitchFamily="18" charset="2"/>
              </a:rPr>
              <a:t>c</a:t>
            </a:r>
            <a:r>
              <a:rPr lang="en-US" altLang="es-ES" i="1" baseline="-25000" dirty="0">
                <a:sym typeface="Symbol" panose="05050102010706020507" pitchFamily="18" charset="2"/>
              </a:rPr>
              <a:t>x</a:t>
            </a:r>
            <a:r>
              <a:rPr lang="en-US" altLang="es-ES" dirty="0">
                <a:sym typeface="Symbol" panose="05050102010706020507" pitchFamily="18" charset="2"/>
              </a:rPr>
              <a:t>(</a:t>
            </a:r>
            <a:r>
              <a:rPr lang="en-US" altLang="es-ES" i="1" dirty="0">
                <a:sym typeface="Symbol" panose="05050102010706020507" pitchFamily="18" charset="2"/>
              </a:rPr>
              <a:t>A</a:t>
            </a:r>
            <a:r>
              <a:rPr lang="en-US" altLang="es-ES" dirty="0">
                <a:sym typeface="Symbol" panose="05050102010706020507" pitchFamily="18" charset="2"/>
              </a:rPr>
              <a:t>) </a:t>
            </a:r>
            <a:r>
              <a:rPr lang="en-US" altLang="es-ES" dirty="0">
                <a:latin typeface="Times New Roman" panose="02020603050405020304" pitchFamily="18" charset="0"/>
                <a:cs typeface="Times New Roman" panose="02020603050405020304" pitchFamily="18" charset="0"/>
                <a:sym typeface="Symbol" panose="05050102010706020507" pitchFamily="18" charset="2"/>
              </a:rPr>
              <a:t>≤</a:t>
            </a:r>
            <a:r>
              <a:rPr lang="en-US" altLang="es-ES" dirty="0">
                <a:sym typeface="Symbol" panose="05050102010706020507" pitchFamily="18" charset="2"/>
              </a:rPr>
              <a:t> m</a:t>
            </a:r>
            <a:r>
              <a:rPr lang="en-US" altLang="es-ES" i="1" baseline="-25000" dirty="0">
                <a:sym typeface="Symbol" panose="05050102010706020507" pitchFamily="18" charset="2"/>
              </a:rPr>
              <a:t>x</a:t>
            </a:r>
            <a:r>
              <a:rPr lang="en-US" altLang="es-ES" dirty="0">
                <a:sym typeface="Symbol" panose="05050102010706020507" pitchFamily="18" charset="2"/>
              </a:rPr>
              <a:t>(</a:t>
            </a:r>
            <a:r>
              <a:rPr lang="en-US" altLang="es-ES" i="1" dirty="0">
                <a:sym typeface="Symbol" panose="05050102010706020507" pitchFamily="18" charset="2"/>
              </a:rPr>
              <a:t>A</a:t>
            </a:r>
            <a:r>
              <a:rPr lang="en-US" altLang="es-ES" dirty="0">
                <a:sym typeface="Symbol" panose="05050102010706020507" pitchFamily="18" charset="2"/>
              </a:rPr>
              <a:t>) </a:t>
            </a:r>
          </a:p>
        </p:txBody>
      </p:sp>
    </p:spTree>
    <p:extLst>
      <p:ext uri="{BB962C8B-B14F-4D97-AF65-F5344CB8AC3E}">
        <p14:creationId xmlns:p14="http://schemas.microsoft.com/office/powerpoint/2010/main" val="25489610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26" presetClass="emph" presetSubtype="0" fill="hold" grpId="0" nodeType="withEffect">
                                  <p:stCondLst>
                                    <p:cond delay="0"/>
                                  </p:stCondLst>
                                  <p:childTnLst>
                                    <p:animEffect transition="out" filter="fade">
                                      <p:cBhvr>
                                        <p:cTn id="14" dur="500" tmFilter="0, 0; .2, .5; .8, .5; 1, 0"/>
                                        <p:tgtEl>
                                          <p:spTgt spid="15367"/>
                                        </p:tgtEl>
                                      </p:cBhvr>
                                    </p:animEffect>
                                    <p:animScale>
                                      <p:cBhvr>
                                        <p:cTn id="15" dur="250" autoRev="1" fill="hold"/>
                                        <p:tgtEl>
                                          <p:spTgt spid="15367"/>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38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8168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8168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881688" grpId="0" animBg="1"/>
      <p:bldP spid="15380" grpId="0"/>
      <p:bldP spid="881689" grpId="0" animBg="1"/>
      <p:bldP spid="3" grpId="0" animBg="1"/>
      <p:bldP spid="5" grpId="0" animBg="1"/>
      <p:bldP spid="6"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a:extLst>
              <a:ext uri="{FF2B5EF4-FFF2-40B4-BE49-F238E27FC236}">
                <a16:creationId xmlns:a16="http://schemas.microsoft.com/office/drawing/2014/main" id="{39C553BE-345D-D815-498E-F4791E7BD114}"/>
              </a:ext>
            </a:extLst>
          </p:cNvPr>
          <p:cNvSpPr>
            <a:spLocks noGrp="1" noChangeArrowheads="1"/>
          </p:cNvSpPr>
          <p:nvPr>
            <p:ph type="title" idx="4294967295"/>
          </p:nvPr>
        </p:nvSpPr>
        <p:spPr/>
        <p:txBody>
          <a:bodyPr/>
          <a:lstStyle/>
          <a:p>
            <a:pPr eaLnBrk="1" hangingPunct="1"/>
            <a:r>
              <a:rPr lang="en-US" altLang="es-ES"/>
              <a:t>Natural classification? (B. Partee)</a:t>
            </a:r>
          </a:p>
        </p:txBody>
      </p:sp>
      <p:sp>
        <p:nvSpPr>
          <p:cNvPr id="76805" name="Rectangle 10">
            <a:extLst>
              <a:ext uri="{FF2B5EF4-FFF2-40B4-BE49-F238E27FC236}">
                <a16:creationId xmlns:a16="http://schemas.microsoft.com/office/drawing/2014/main" id="{C78D3220-A73C-58AC-1981-367B6D214084}"/>
              </a:ext>
            </a:extLst>
          </p:cNvPr>
          <p:cNvSpPr>
            <a:spLocks noChangeArrowheads="1"/>
          </p:cNvSpPr>
          <p:nvPr/>
        </p:nvSpPr>
        <p:spPr bwMode="auto">
          <a:xfrm>
            <a:off x="381000" y="1341438"/>
            <a:ext cx="82296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just">
              <a:lnSpc>
                <a:spcPct val="120000"/>
              </a:lnSpc>
              <a:spcBef>
                <a:spcPct val="20000"/>
              </a:spcBef>
              <a:buFont typeface="Wingdings" panose="05000000000000000000" pitchFamily="2" charset="2"/>
              <a:buChar char="§"/>
              <a:defRPr sz="2500">
                <a:solidFill>
                  <a:schemeClr val="bg2"/>
                </a:solidFill>
                <a:latin typeface="Verdana" panose="020B0604030504040204" pitchFamily="34" charset="0"/>
                <a:ea typeface="MS PGothic" panose="020B0600070205080204" pitchFamily="34" charset="-128"/>
              </a:defRPr>
            </a:lvl1pPr>
            <a:lvl2pPr marL="742950" indent="-285750" algn="just">
              <a:spcBef>
                <a:spcPct val="20000"/>
              </a:spcBef>
              <a:buChar char="-"/>
              <a:defRPr sz="2500">
                <a:solidFill>
                  <a:schemeClr val="bg2"/>
                </a:solidFill>
                <a:latin typeface="Verdana" panose="020B0604030504040204" pitchFamily="34" charset="0"/>
                <a:ea typeface="MS PGothic" panose="020B0600070205080204" pitchFamily="34" charset="-128"/>
              </a:defRPr>
            </a:lvl2pPr>
            <a:lvl3pPr marL="1143000" indent="-228600" algn="just">
              <a:spcBef>
                <a:spcPct val="20000"/>
              </a:spcBef>
              <a:buChar char="•"/>
              <a:defRPr sz="2500">
                <a:solidFill>
                  <a:schemeClr val="bg2"/>
                </a:solidFill>
                <a:latin typeface="Verdana" panose="020B060403050404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Verdana" panose="020B060403050404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Verdana" panose="020B0604030504040204" pitchFamily="34" charset="0"/>
                <a:ea typeface="MS PGothic" panose="020B0600070205080204" pitchFamily="34" charset="-128"/>
              </a:defRPr>
            </a:lvl9pPr>
          </a:lstStyle>
          <a:p>
            <a:endParaRPr lang="en-US" altLang="es-ES"/>
          </a:p>
          <a:p>
            <a:endParaRPr lang="en-US" altLang="es-ES"/>
          </a:p>
        </p:txBody>
      </p:sp>
      <p:grpSp>
        <p:nvGrpSpPr>
          <p:cNvPr id="227339" name="Group 11">
            <a:extLst>
              <a:ext uri="{FF2B5EF4-FFF2-40B4-BE49-F238E27FC236}">
                <a16:creationId xmlns:a16="http://schemas.microsoft.com/office/drawing/2014/main" id="{114A46A9-6839-D338-7E07-E33AF144F806}"/>
              </a:ext>
            </a:extLst>
          </p:cNvPr>
          <p:cNvGrpSpPr>
            <a:grpSpLocks/>
          </p:cNvGrpSpPr>
          <p:nvPr/>
        </p:nvGrpSpPr>
        <p:grpSpPr bwMode="auto">
          <a:xfrm>
            <a:off x="1744663" y="2292350"/>
            <a:ext cx="3055937" cy="877888"/>
            <a:chOff x="1867" y="1127"/>
            <a:chExt cx="1925" cy="553"/>
          </a:xfrm>
        </p:grpSpPr>
        <p:sp>
          <p:nvSpPr>
            <p:cNvPr id="76825" name="Line 12">
              <a:extLst>
                <a:ext uri="{FF2B5EF4-FFF2-40B4-BE49-F238E27FC236}">
                  <a16:creationId xmlns:a16="http://schemas.microsoft.com/office/drawing/2014/main" id="{31452A56-8814-8B07-CD0C-4100DD3E5E9B}"/>
                </a:ext>
              </a:extLst>
            </p:cNvPr>
            <p:cNvSpPr>
              <a:spLocks noChangeShapeType="1"/>
            </p:cNvSpPr>
            <p:nvPr/>
          </p:nvSpPr>
          <p:spPr bwMode="auto">
            <a:xfrm flipV="1">
              <a:off x="1872" y="1200"/>
              <a:ext cx="96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6826" name="Line 13">
              <a:extLst>
                <a:ext uri="{FF2B5EF4-FFF2-40B4-BE49-F238E27FC236}">
                  <a16:creationId xmlns:a16="http://schemas.microsoft.com/office/drawing/2014/main" id="{96CB2324-3924-7986-FA82-41644E94D52B}"/>
                </a:ext>
              </a:extLst>
            </p:cNvPr>
            <p:cNvSpPr>
              <a:spLocks noChangeShapeType="1"/>
            </p:cNvSpPr>
            <p:nvPr/>
          </p:nvSpPr>
          <p:spPr bwMode="auto">
            <a:xfrm>
              <a:off x="2832" y="1200"/>
              <a:ext cx="96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6827" name="Text Box 14">
              <a:extLst>
                <a:ext uri="{FF2B5EF4-FFF2-40B4-BE49-F238E27FC236}">
                  <a16:creationId xmlns:a16="http://schemas.microsoft.com/office/drawing/2014/main" id="{1C8CD034-859E-F5D9-C1F7-3BE1F7655519}"/>
                </a:ext>
              </a:extLst>
            </p:cNvPr>
            <p:cNvSpPr txBox="1">
              <a:spLocks noChangeArrowheads="1"/>
            </p:cNvSpPr>
            <p:nvPr/>
          </p:nvSpPr>
          <p:spPr bwMode="auto">
            <a:xfrm rot="-1395791">
              <a:off x="1867" y="1127"/>
              <a:ext cx="9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a:spcBef>
                  <a:spcPct val="20000"/>
                </a:spcBef>
                <a:buChar char="›"/>
                <a:defRPr sz="2500">
                  <a:solidFill>
                    <a:schemeClr val="bg2"/>
                  </a:solidFill>
                  <a:latin typeface="Georgia" panose="02040502050405020303" pitchFamily="18" charset="0"/>
                  <a:ea typeface="MS PGothic" panose="020B0600070205080204" pitchFamily="34" charset="-128"/>
                </a:defRPr>
              </a:lvl1pPr>
              <a:lvl2pPr marL="742950" indent="-285750" algn="just">
                <a:spcBef>
                  <a:spcPct val="20000"/>
                </a:spcBef>
                <a:buChar char="›"/>
                <a:defRPr sz="2500">
                  <a:solidFill>
                    <a:schemeClr val="bg2"/>
                  </a:solidFill>
                  <a:latin typeface="Georgia" panose="02040502050405020303" pitchFamily="18" charset="0"/>
                  <a:ea typeface="MS PGothic"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3pPr>
              <a:lvl4pPr marL="16002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4pPr>
              <a:lvl5pPr marL="20574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5pPr>
              <a:lvl6pPr marL="25146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6pPr>
              <a:lvl7pPr marL="29718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7pPr>
              <a:lvl8pPr marL="34290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8pPr>
              <a:lvl9pPr marL="38862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9pPr>
            </a:lstStyle>
            <a:p>
              <a:pPr algn="l" eaLnBrk="1" hangingPunct="1">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intersective</a:t>
              </a:r>
            </a:p>
          </p:txBody>
        </p:sp>
      </p:grpSp>
      <p:grpSp>
        <p:nvGrpSpPr>
          <p:cNvPr id="227343" name="Group 15">
            <a:extLst>
              <a:ext uri="{FF2B5EF4-FFF2-40B4-BE49-F238E27FC236}">
                <a16:creationId xmlns:a16="http://schemas.microsoft.com/office/drawing/2014/main" id="{3C14B92B-AA7D-09C9-F21A-B1612053A6B8}"/>
              </a:ext>
            </a:extLst>
          </p:cNvPr>
          <p:cNvGrpSpPr>
            <a:grpSpLocks/>
          </p:cNvGrpSpPr>
          <p:nvPr/>
        </p:nvGrpSpPr>
        <p:grpSpPr bwMode="auto">
          <a:xfrm>
            <a:off x="3152775" y="3170238"/>
            <a:ext cx="3171825" cy="762000"/>
            <a:chOff x="2754" y="1680"/>
            <a:chExt cx="1998" cy="480"/>
          </a:xfrm>
        </p:grpSpPr>
        <p:sp>
          <p:nvSpPr>
            <p:cNvPr id="76822" name="Line 16">
              <a:extLst>
                <a:ext uri="{FF2B5EF4-FFF2-40B4-BE49-F238E27FC236}">
                  <a16:creationId xmlns:a16="http://schemas.microsoft.com/office/drawing/2014/main" id="{E59102FB-3CEB-5589-9C92-111BD64EC3D3}"/>
                </a:ext>
              </a:extLst>
            </p:cNvPr>
            <p:cNvSpPr>
              <a:spLocks noChangeShapeType="1"/>
            </p:cNvSpPr>
            <p:nvPr/>
          </p:nvSpPr>
          <p:spPr bwMode="auto">
            <a:xfrm flipV="1">
              <a:off x="2832" y="1680"/>
              <a:ext cx="96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6823" name="Line 17">
              <a:extLst>
                <a:ext uri="{FF2B5EF4-FFF2-40B4-BE49-F238E27FC236}">
                  <a16:creationId xmlns:a16="http://schemas.microsoft.com/office/drawing/2014/main" id="{181F5F4C-0C06-EF35-1F23-D1D6F18AC4CA}"/>
                </a:ext>
              </a:extLst>
            </p:cNvPr>
            <p:cNvSpPr>
              <a:spLocks noChangeShapeType="1"/>
            </p:cNvSpPr>
            <p:nvPr/>
          </p:nvSpPr>
          <p:spPr bwMode="auto">
            <a:xfrm>
              <a:off x="3792" y="1680"/>
              <a:ext cx="96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6824" name="Text Box 18">
              <a:extLst>
                <a:ext uri="{FF2B5EF4-FFF2-40B4-BE49-F238E27FC236}">
                  <a16:creationId xmlns:a16="http://schemas.microsoft.com/office/drawing/2014/main" id="{6E69E81F-084D-C810-D547-34083712C7A8}"/>
                </a:ext>
              </a:extLst>
            </p:cNvPr>
            <p:cNvSpPr txBox="1">
              <a:spLocks noChangeArrowheads="1"/>
            </p:cNvSpPr>
            <p:nvPr/>
          </p:nvSpPr>
          <p:spPr bwMode="auto">
            <a:xfrm rot="-1395791">
              <a:off x="2754" y="1719"/>
              <a:ext cx="8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a:spcBef>
                  <a:spcPct val="20000"/>
                </a:spcBef>
                <a:buChar char="›"/>
                <a:defRPr sz="2500">
                  <a:solidFill>
                    <a:schemeClr val="bg2"/>
                  </a:solidFill>
                  <a:latin typeface="Georgia" panose="02040502050405020303" pitchFamily="18" charset="0"/>
                  <a:ea typeface="MS PGothic" panose="020B0600070205080204" pitchFamily="34" charset="-128"/>
                </a:defRPr>
              </a:lvl1pPr>
              <a:lvl2pPr marL="742950" indent="-285750" algn="just">
                <a:spcBef>
                  <a:spcPct val="20000"/>
                </a:spcBef>
                <a:buChar char="›"/>
                <a:defRPr sz="2500">
                  <a:solidFill>
                    <a:schemeClr val="bg2"/>
                  </a:solidFill>
                  <a:latin typeface="Georgia" panose="02040502050405020303" pitchFamily="18" charset="0"/>
                  <a:ea typeface="MS PGothic"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3pPr>
              <a:lvl4pPr marL="16002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4pPr>
              <a:lvl5pPr marL="20574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5pPr>
              <a:lvl6pPr marL="25146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6pPr>
              <a:lvl7pPr marL="29718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7pPr>
              <a:lvl8pPr marL="34290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8pPr>
              <a:lvl9pPr marL="38862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9pPr>
            </a:lstStyle>
            <a:p>
              <a:pPr algn="l" eaLnBrk="1" hangingPunct="1">
                <a:spcBef>
                  <a:spcPct val="0"/>
                </a:spcBef>
                <a:buFontTx/>
                <a:buNone/>
              </a:pPr>
              <a:r>
                <a:rPr lang="en-US" altLang="es-ES" sz="1800" dirty="0" err="1">
                  <a:solidFill>
                    <a:schemeClr val="tx1"/>
                  </a:solidFill>
                  <a:latin typeface="Verdana" panose="020B0604030504040204" pitchFamily="34" charset="0"/>
                  <a:cs typeface="Arial" panose="020B0604020202020204" pitchFamily="34" charset="0"/>
                </a:rPr>
                <a:t>subsective</a:t>
              </a:r>
              <a:endParaRPr lang="en-US" altLang="es-ES" sz="1800" dirty="0">
                <a:solidFill>
                  <a:schemeClr val="tx1"/>
                </a:solidFill>
                <a:latin typeface="Verdana" panose="020B0604030504040204" pitchFamily="34" charset="0"/>
                <a:cs typeface="Arial" panose="020B0604020202020204" pitchFamily="34" charset="0"/>
              </a:endParaRPr>
            </a:p>
          </p:txBody>
        </p:sp>
      </p:grpSp>
      <p:grpSp>
        <p:nvGrpSpPr>
          <p:cNvPr id="227347" name="Group 19">
            <a:extLst>
              <a:ext uri="{FF2B5EF4-FFF2-40B4-BE49-F238E27FC236}">
                <a16:creationId xmlns:a16="http://schemas.microsoft.com/office/drawing/2014/main" id="{EBECBFE7-46DB-42D2-EC17-3F2596B80143}"/>
              </a:ext>
            </a:extLst>
          </p:cNvPr>
          <p:cNvGrpSpPr>
            <a:grpSpLocks/>
          </p:cNvGrpSpPr>
          <p:nvPr/>
        </p:nvGrpSpPr>
        <p:grpSpPr bwMode="auto">
          <a:xfrm>
            <a:off x="4762500" y="3932238"/>
            <a:ext cx="1524000" cy="685800"/>
            <a:chOff x="3048" y="2112"/>
            <a:chExt cx="960" cy="432"/>
          </a:xfrm>
        </p:grpSpPr>
        <p:sp>
          <p:nvSpPr>
            <p:cNvPr id="76820" name="Line 20">
              <a:extLst>
                <a:ext uri="{FF2B5EF4-FFF2-40B4-BE49-F238E27FC236}">
                  <a16:creationId xmlns:a16="http://schemas.microsoft.com/office/drawing/2014/main" id="{9330D5F3-58F5-8F4F-8965-6BE626607CC2}"/>
                </a:ext>
              </a:extLst>
            </p:cNvPr>
            <p:cNvSpPr>
              <a:spLocks noChangeShapeType="1"/>
            </p:cNvSpPr>
            <p:nvPr/>
          </p:nvSpPr>
          <p:spPr bwMode="auto">
            <a:xfrm flipV="1">
              <a:off x="3048" y="2112"/>
              <a:ext cx="96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6821" name="Text Box 21">
              <a:extLst>
                <a:ext uri="{FF2B5EF4-FFF2-40B4-BE49-F238E27FC236}">
                  <a16:creationId xmlns:a16="http://schemas.microsoft.com/office/drawing/2014/main" id="{D62D3C16-255E-8193-9BAB-68ACEA86BAE2}"/>
                </a:ext>
              </a:extLst>
            </p:cNvPr>
            <p:cNvSpPr txBox="1">
              <a:spLocks noChangeArrowheads="1"/>
            </p:cNvSpPr>
            <p:nvPr/>
          </p:nvSpPr>
          <p:spPr bwMode="auto">
            <a:xfrm rot="-1395791">
              <a:off x="3185" y="2131"/>
              <a:ext cx="55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a:spcBef>
                  <a:spcPct val="20000"/>
                </a:spcBef>
                <a:buChar char="›"/>
                <a:defRPr sz="2500">
                  <a:solidFill>
                    <a:schemeClr val="bg2"/>
                  </a:solidFill>
                  <a:latin typeface="Georgia" panose="02040502050405020303" pitchFamily="18" charset="0"/>
                  <a:ea typeface="MS PGothic" panose="020B0600070205080204" pitchFamily="34" charset="-128"/>
                </a:defRPr>
              </a:lvl1pPr>
              <a:lvl2pPr marL="742950" indent="-285750" algn="just">
                <a:spcBef>
                  <a:spcPct val="20000"/>
                </a:spcBef>
                <a:buChar char="›"/>
                <a:defRPr sz="2500">
                  <a:solidFill>
                    <a:schemeClr val="bg2"/>
                  </a:solidFill>
                  <a:latin typeface="Georgia" panose="02040502050405020303" pitchFamily="18" charset="0"/>
                  <a:ea typeface="MS PGothic"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3pPr>
              <a:lvl4pPr marL="16002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4pPr>
              <a:lvl5pPr marL="20574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5pPr>
              <a:lvl6pPr marL="25146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6pPr>
              <a:lvl7pPr marL="29718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7pPr>
              <a:lvl8pPr marL="34290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8pPr>
              <a:lvl9pPr marL="38862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9pPr>
            </a:lstStyle>
            <a:p>
              <a:pPr algn="l" eaLnBrk="1" hangingPunct="1">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modal</a:t>
              </a:r>
            </a:p>
          </p:txBody>
        </p:sp>
      </p:grpSp>
      <p:grpSp>
        <p:nvGrpSpPr>
          <p:cNvPr id="227350" name="Group 22">
            <a:extLst>
              <a:ext uri="{FF2B5EF4-FFF2-40B4-BE49-F238E27FC236}">
                <a16:creationId xmlns:a16="http://schemas.microsoft.com/office/drawing/2014/main" id="{6165973A-DEE4-7267-FE3E-317839E27128}"/>
              </a:ext>
            </a:extLst>
          </p:cNvPr>
          <p:cNvGrpSpPr>
            <a:grpSpLocks/>
          </p:cNvGrpSpPr>
          <p:nvPr/>
        </p:nvGrpSpPr>
        <p:grpSpPr bwMode="auto">
          <a:xfrm>
            <a:off x="6324600" y="3932238"/>
            <a:ext cx="1524000" cy="762000"/>
            <a:chOff x="4032" y="2112"/>
            <a:chExt cx="960" cy="480"/>
          </a:xfrm>
        </p:grpSpPr>
        <p:sp>
          <p:nvSpPr>
            <p:cNvPr id="76818" name="Line 23">
              <a:extLst>
                <a:ext uri="{FF2B5EF4-FFF2-40B4-BE49-F238E27FC236}">
                  <a16:creationId xmlns:a16="http://schemas.microsoft.com/office/drawing/2014/main" id="{EDAD7348-3989-1024-C3F9-4F1002683E16}"/>
                </a:ext>
              </a:extLst>
            </p:cNvPr>
            <p:cNvSpPr>
              <a:spLocks noChangeShapeType="1"/>
            </p:cNvSpPr>
            <p:nvPr/>
          </p:nvSpPr>
          <p:spPr bwMode="auto">
            <a:xfrm>
              <a:off x="4032" y="2112"/>
              <a:ext cx="96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6819" name="Text Box 24">
              <a:extLst>
                <a:ext uri="{FF2B5EF4-FFF2-40B4-BE49-F238E27FC236}">
                  <a16:creationId xmlns:a16="http://schemas.microsoft.com/office/drawing/2014/main" id="{FDCAAB65-8354-0850-CEC5-539A7A10A5C5}"/>
                </a:ext>
              </a:extLst>
            </p:cNvPr>
            <p:cNvSpPr txBox="1">
              <a:spLocks noChangeArrowheads="1"/>
            </p:cNvSpPr>
            <p:nvPr/>
          </p:nvSpPr>
          <p:spPr bwMode="auto">
            <a:xfrm rot="1661455">
              <a:off x="4168" y="2124"/>
              <a:ext cx="74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a:spcBef>
                  <a:spcPct val="20000"/>
                </a:spcBef>
                <a:buChar char="›"/>
                <a:defRPr sz="2500">
                  <a:solidFill>
                    <a:schemeClr val="bg2"/>
                  </a:solidFill>
                  <a:latin typeface="Georgia" panose="02040502050405020303" pitchFamily="18" charset="0"/>
                  <a:ea typeface="MS PGothic" panose="020B0600070205080204" pitchFamily="34" charset="-128"/>
                </a:defRPr>
              </a:lvl1pPr>
              <a:lvl2pPr marL="742950" indent="-285750" algn="just">
                <a:spcBef>
                  <a:spcPct val="20000"/>
                </a:spcBef>
                <a:buChar char="›"/>
                <a:defRPr sz="2500">
                  <a:solidFill>
                    <a:schemeClr val="bg2"/>
                  </a:solidFill>
                  <a:latin typeface="Georgia" panose="02040502050405020303" pitchFamily="18" charset="0"/>
                  <a:ea typeface="MS PGothic"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3pPr>
              <a:lvl4pPr marL="16002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4pPr>
              <a:lvl5pPr marL="20574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5pPr>
              <a:lvl6pPr marL="25146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6pPr>
              <a:lvl7pPr marL="29718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7pPr>
              <a:lvl8pPr marL="34290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8pPr>
              <a:lvl9pPr marL="38862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9pPr>
            </a:lstStyle>
            <a:p>
              <a:pPr algn="l" eaLnBrk="1" hangingPunct="1">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privative</a:t>
              </a:r>
            </a:p>
          </p:txBody>
        </p:sp>
      </p:grpSp>
      <p:sp>
        <p:nvSpPr>
          <p:cNvPr id="227353" name="Text Box 25">
            <a:extLst>
              <a:ext uri="{FF2B5EF4-FFF2-40B4-BE49-F238E27FC236}">
                <a16:creationId xmlns:a16="http://schemas.microsoft.com/office/drawing/2014/main" id="{3C99967D-458D-8D6F-B536-EEC7B3A9C7D7}"/>
              </a:ext>
            </a:extLst>
          </p:cNvPr>
          <p:cNvSpPr txBox="1">
            <a:spLocks noChangeArrowheads="1"/>
          </p:cNvSpPr>
          <p:nvPr/>
        </p:nvSpPr>
        <p:spPr bwMode="auto">
          <a:xfrm>
            <a:off x="1295400" y="3094038"/>
            <a:ext cx="16764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just">
              <a:spcBef>
                <a:spcPct val="20000"/>
              </a:spcBef>
              <a:buChar char="›"/>
              <a:defRPr sz="2500">
                <a:solidFill>
                  <a:schemeClr val="bg2"/>
                </a:solidFill>
                <a:latin typeface="Georgia" panose="02040502050405020303" pitchFamily="18" charset="0"/>
                <a:ea typeface="MS PGothic" panose="020B0600070205080204" pitchFamily="34" charset="-128"/>
              </a:defRPr>
            </a:lvl1pPr>
            <a:lvl2pPr marL="742950" indent="-285750" algn="just">
              <a:spcBef>
                <a:spcPct val="20000"/>
              </a:spcBef>
              <a:buChar char="›"/>
              <a:defRPr sz="2500">
                <a:solidFill>
                  <a:schemeClr val="bg2"/>
                </a:solidFill>
                <a:latin typeface="Georgia" panose="02040502050405020303" pitchFamily="18" charset="0"/>
                <a:ea typeface="MS PGothic"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3pPr>
            <a:lvl4pPr marL="16002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4pPr>
            <a:lvl5pPr marL="20574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5pPr>
            <a:lvl6pPr marL="25146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6pPr>
            <a:lvl7pPr marL="29718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7pPr>
            <a:lvl8pPr marL="34290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8pPr>
            <a:lvl9pPr marL="38862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9pPr>
          </a:lstStyle>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blond,</a:t>
            </a:r>
          </a:p>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rectangular,</a:t>
            </a:r>
          </a:p>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French</a:t>
            </a:r>
          </a:p>
        </p:txBody>
      </p:sp>
      <p:sp>
        <p:nvSpPr>
          <p:cNvPr id="227354" name="Text Box 26">
            <a:extLst>
              <a:ext uri="{FF2B5EF4-FFF2-40B4-BE49-F238E27FC236}">
                <a16:creationId xmlns:a16="http://schemas.microsoft.com/office/drawing/2014/main" id="{3EED99F5-6CD5-E38B-3C91-021EA5E261F1}"/>
              </a:ext>
            </a:extLst>
          </p:cNvPr>
          <p:cNvSpPr txBox="1">
            <a:spLocks noChangeArrowheads="1"/>
          </p:cNvSpPr>
          <p:nvPr/>
        </p:nvSpPr>
        <p:spPr bwMode="auto">
          <a:xfrm>
            <a:off x="2590800" y="3856038"/>
            <a:ext cx="13716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just">
              <a:spcBef>
                <a:spcPct val="20000"/>
              </a:spcBef>
              <a:buChar char="›"/>
              <a:defRPr sz="2500">
                <a:solidFill>
                  <a:schemeClr val="bg2"/>
                </a:solidFill>
                <a:latin typeface="Georgia" panose="02040502050405020303" pitchFamily="18" charset="0"/>
                <a:ea typeface="MS PGothic" panose="020B0600070205080204" pitchFamily="34" charset="-128"/>
              </a:defRPr>
            </a:lvl1pPr>
            <a:lvl2pPr marL="742950" indent="-285750" algn="just">
              <a:spcBef>
                <a:spcPct val="20000"/>
              </a:spcBef>
              <a:buChar char="›"/>
              <a:defRPr sz="2500">
                <a:solidFill>
                  <a:schemeClr val="bg2"/>
                </a:solidFill>
                <a:latin typeface="Georgia" panose="02040502050405020303" pitchFamily="18" charset="0"/>
                <a:ea typeface="MS PGothic"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3pPr>
            <a:lvl4pPr marL="16002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4pPr>
            <a:lvl5pPr marL="20574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5pPr>
            <a:lvl6pPr marL="25146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6pPr>
            <a:lvl7pPr marL="29718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7pPr>
            <a:lvl8pPr marL="34290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8pPr>
            <a:lvl9pPr marL="38862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9pPr>
          </a:lstStyle>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tall, good,</a:t>
            </a:r>
          </a:p>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typical,</a:t>
            </a:r>
          </a:p>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recent</a:t>
            </a:r>
          </a:p>
        </p:txBody>
      </p:sp>
      <p:sp>
        <p:nvSpPr>
          <p:cNvPr id="227355" name="Text Box 27">
            <a:extLst>
              <a:ext uri="{FF2B5EF4-FFF2-40B4-BE49-F238E27FC236}">
                <a16:creationId xmlns:a16="http://schemas.microsoft.com/office/drawing/2014/main" id="{031C12FA-1CE5-7827-58A5-B00A2336704D}"/>
              </a:ext>
            </a:extLst>
          </p:cNvPr>
          <p:cNvSpPr txBox="1">
            <a:spLocks noChangeArrowheads="1"/>
          </p:cNvSpPr>
          <p:nvPr/>
        </p:nvSpPr>
        <p:spPr bwMode="auto">
          <a:xfrm>
            <a:off x="7239000" y="4770438"/>
            <a:ext cx="150971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just">
              <a:spcBef>
                <a:spcPct val="20000"/>
              </a:spcBef>
              <a:buChar char="›"/>
              <a:defRPr sz="2500">
                <a:solidFill>
                  <a:schemeClr val="bg2"/>
                </a:solidFill>
                <a:latin typeface="Georgia" panose="02040502050405020303" pitchFamily="18" charset="0"/>
                <a:ea typeface="MS PGothic" panose="020B0600070205080204" pitchFamily="34" charset="-128"/>
              </a:defRPr>
            </a:lvl1pPr>
            <a:lvl2pPr marL="742950" indent="-285750" algn="just">
              <a:spcBef>
                <a:spcPct val="20000"/>
              </a:spcBef>
              <a:buChar char="›"/>
              <a:defRPr sz="2500">
                <a:solidFill>
                  <a:schemeClr val="bg2"/>
                </a:solidFill>
                <a:latin typeface="Georgia" panose="02040502050405020303" pitchFamily="18" charset="0"/>
                <a:ea typeface="MS PGothic"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3pPr>
            <a:lvl4pPr marL="16002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4pPr>
            <a:lvl5pPr marL="20574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5pPr>
            <a:lvl6pPr marL="25146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6pPr>
            <a:lvl7pPr marL="29718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7pPr>
            <a:lvl8pPr marL="34290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8pPr>
            <a:lvl9pPr marL="38862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9pPr>
          </a:lstStyle>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spurious,</a:t>
            </a:r>
          </a:p>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imaginary,</a:t>
            </a:r>
          </a:p>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fake.</a:t>
            </a:r>
          </a:p>
        </p:txBody>
      </p:sp>
      <p:sp>
        <p:nvSpPr>
          <p:cNvPr id="227356" name="Text Box 28">
            <a:extLst>
              <a:ext uri="{FF2B5EF4-FFF2-40B4-BE49-F238E27FC236}">
                <a16:creationId xmlns:a16="http://schemas.microsoft.com/office/drawing/2014/main" id="{F74AFB72-907E-4F36-1D84-52545182262F}"/>
              </a:ext>
            </a:extLst>
          </p:cNvPr>
          <p:cNvSpPr txBox="1">
            <a:spLocks noChangeArrowheads="1"/>
          </p:cNvSpPr>
          <p:nvPr/>
        </p:nvSpPr>
        <p:spPr bwMode="auto">
          <a:xfrm>
            <a:off x="4114800" y="4694238"/>
            <a:ext cx="13716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just">
              <a:spcBef>
                <a:spcPct val="20000"/>
              </a:spcBef>
              <a:buChar char="›"/>
              <a:defRPr sz="2500">
                <a:solidFill>
                  <a:schemeClr val="bg2"/>
                </a:solidFill>
                <a:latin typeface="Georgia" panose="02040502050405020303" pitchFamily="18" charset="0"/>
                <a:ea typeface="MS PGothic" panose="020B0600070205080204" pitchFamily="34" charset="-128"/>
              </a:defRPr>
            </a:lvl1pPr>
            <a:lvl2pPr marL="742950" indent="-285750" algn="just">
              <a:spcBef>
                <a:spcPct val="20000"/>
              </a:spcBef>
              <a:buChar char="›"/>
              <a:defRPr sz="2500">
                <a:solidFill>
                  <a:schemeClr val="bg2"/>
                </a:solidFill>
                <a:latin typeface="Georgia" panose="02040502050405020303" pitchFamily="18" charset="0"/>
                <a:ea typeface="MS PGothic"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3pPr>
            <a:lvl4pPr marL="16002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4pPr>
            <a:lvl5pPr marL="20574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5pPr>
            <a:lvl6pPr marL="25146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6pPr>
            <a:lvl7pPr marL="29718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7pPr>
            <a:lvl8pPr marL="34290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8pPr>
            <a:lvl9pPr marL="38862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9pPr>
          </a:lstStyle>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alleged,</a:t>
            </a:r>
          </a:p>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potential,</a:t>
            </a:r>
          </a:p>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arguable</a:t>
            </a:r>
          </a:p>
          <a:p>
            <a:pPr algn="l" eaLnBrk="1" hangingPunct="1">
              <a:lnSpc>
                <a:spcPct val="90000"/>
              </a:lnSpc>
              <a:spcBef>
                <a:spcPct val="0"/>
              </a:spcBef>
              <a:buFontTx/>
              <a:buNone/>
            </a:pPr>
            <a:endParaRPr lang="en-US" altLang="es-ES" sz="1800" dirty="0">
              <a:latin typeface="Verdana" panose="020B0604030504040204" pitchFamily="34" charset="0"/>
              <a:cs typeface="Arial" panose="020B0604020202020204" pitchFamily="34" charset="0"/>
            </a:endParaRPr>
          </a:p>
        </p:txBody>
      </p:sp>
      <p:sp>
        <p:nvSpPr>
          <p:cNvPr id="227357" name="Text Box 29">
            <a:extLst>
              <a:ext uri="{FF2B5EF4-FFF2-40B4-BE49-F238E27FC236}">
                <a16:creationId xmlns:a16="http://schemas.microsoft.com/office/drawing/2014/main" id="{AA53DCFF-9B78-2EBC-E0A0-071BB3EE4CFA}"/>
              </a:ext>
            </a:extLst>
          </p:cNvPr>
          <p:cNvSpPr txBox="1">
            <a:spLocks noChangeArrowheads="1"/>
          </p:cNvSpPr>
          <p:nvPr/>
        </p:nvSpPr>
        <p:spPr bwMode="auto">
          <a:xfrm>
            <a:off x="2590800" y="4697413"/>
            <a:ext cx="16764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just">
              <a:spcBef>
                <a:spcPct val="20000"/>
              </a:spcBef>
              <a:buChar char="›"/>
              <a:defRPr sz="2500">
                <a:solidFill>
                  <a:schemeClr val="bg2"/>
                </a:solidFill>
                <a:latin typeface="Georgia" panose="02040502050405020303" pitchFamily="18" charset="0"/>
                <a:ea typeface="MS PGothic" panose="020B0600070205080204" pitchFamily="34" charset="-128"/>
              </a:defRPr>
            </a:lvl1pPr>
            <a:lvl2pPr marL="742950" indent="-285750" algn="just">
              <a:spcBef>
                <a:spcPct val="20000"/>
              </a:spcBef>
              <a:buChar char="›"/>
              <a:defRPr sz="2500">
                <a:solidFill>
                  <a:schemeClr val="bg2"/>
                </a:solidFill>
                <a:latin typeface="Georgia" panose="02040502050405020303" pitchFamily="18" charset="0"/>
                <a:ea typeface="MS PGothic"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3pPr>
            <a:lvl4pPr marL="16002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4pPr>
            <a:lvl5pPr marL="20574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5pPr>
            <a:lvl6pPr marL="25146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6pPr>
            <a:lvl7pPr marL="29718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7pPr>
            <a:lvl8pPr marL="34290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8pPr>
            <a:lvl9pPr marL="38862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9pPr>
          </a:lstStyle>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blond,</a:t>
            </a:r>
          </a:p>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rectangular,</a:t>
            </a:r>
          </a:p>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French</a:t>
            </a:r>
          </a:p>
        </p:txBody>
      </p:sp>
      <p:sp>
        <p:nvSpPr>
          <p:cNvPr id="227358" name="Text Box 30">
            <a:extLst>
              <a:ext uri="{FF2B5EF4-FFF2-40B4-BE49-F238E27FC236}">
                <a16:creationId xmlns:a16="http://schemas.microsoft.com/office/drawing/2014/main" id="{F98A8DFA-9B10-D11F-23CD-81C5481CB88D}"/>
              </a:ext>
            </a:extLst>
          </p:cNvPr>
          <p:cNvSpPr txBox="1">
            <a:spLocks noChangeArrowheads="1"/>
          </p:cNvSpPr>
          <p:nvPr/>
        </p:nvSpPr>
        <p:spPr bwMode="auto">
          <a:xfrm>
            <a:off x="2578100" y="5481638"/>
            <a:ext cx="15621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just">
              <a:spcBef>
                <a:spcPct val="20000"/>
              </a:spcBef>
              <a:buChar char="›"/>
              <a:defRPr sz="2500">
                <a:solidFill>
                  <a:schemeClr val="bg2"/>
                </a:solidFill>
                <a:latin typeface="Georgia" panose="02040502050405020303" pitchFamily="18" charset="0"/>
                <a:ea typeface="MS PGothic" panose="020B0600070205080204" pitchFamily="34" charset="-128"/>
              </a:defRPr>
            </a:lvl1pPr>
            <a:lvl2pPr marL="742950" indent="-285750" algn="just">
              <a:spcBef>
                <a:spcPct val="20000"/>
              </a:spcBef>
              <a:buChar char="›"/>
              <a:defRPr sz="2500">
                <a:solidFill>
                  <a:schemeClr val="bg2"/>
                </a:solidFill>
                <a:latin typeface="Georgia" panose="02040502050405020303" pitchFamily="18" charset="0"/>
                <a:ea typeface="MS PGothic"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3pPr>
            <a:lvl4pPr marL="16002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4pPr>
            <a:lvl5pPr marL="20574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5pPr>
            <a:lvl6pPr marL="25146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6pPr>
            <a:lvl7pPr marL="29718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7pPr>
            <a:lvl8pPr marL="34290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8pPr>
            <a:lvl9pPr marL="38862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9pPr>
          </a:lstStyle>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spurious,</a:t>
            </a:r>
          </a:p>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imaginary,</a:t>
            </a:r>
          </a:p>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fake.</a:t>
            </a:r>
          </a:p>
        </p:txBody>
      </p:sp>
      <p:sp>
        <p:nvSpPr>
          <p:cNvPr id="227359" name="Text Box 31">
            <a:extLst>
              <a:ext uri="{FF2B5EF4-FFF2-40B4-BE49-F238E27FC236}">
                <a16:creationId xmlns:a16="http://schemas.microsoft.com/office/drawing/2014/main" id="{E34316DB-2347-328A-904F-D5D3DB094FB2}"/>
              </a:ext>
            </a:extLst>
          </p:cNvPr>
          <p:cNvSpPr txBox="1">
            <a:spLocks noChangeArrowheads="1"/>
          </p:cNvSpPr>
          <p:nvPr/>
        </p:nvSpPr>
        <p:spPr bwMode="auto">
          <a:xfrm rot="1501013">
            <a:off x="5257800" y="3260725"/>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just">
              <a:spcBef>
                <a:spcPct val="20000"/>
              </a:spcBef>
              <a:buChar char="›"/>
              <a:defRPr sz="2500">
                <a:solidFill>
                  <a:schemeClr val="bg2"/>
                </a:solidFill>
                <a:latin typeface="Georgia" panose="02040502050405020303" pitchFamily="18" charset="0"/>
                <a:ea typeface="MS PGothic" panose="020B0600070205080204" pitchFamily="34" charset="-128"/>
              </a:defRPr>
            </a:lvl1pPr>
            <a:lvl2pPr marL="742950" indent="-285750" algn="just">
              <a:spcBef>
                <a:spcPct val="20000"/>
              </a:spcBef>
              <a:buChar char="›"/>
              <a:defRPr sz="2500">
                <a:solidFill>
                  <a:schemeClr val="bg2"/>
                </a:solidFill>
                <a:latin typeface="Georgia" panose="02040502050405020303" pitchFamily="18" charset="0"/>
                <a:ea typeface="MS PGothic"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3pPr>
            <a:lvl4pPr marL="16002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4pPr>
            <a:lvl5pPr marL="20574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5pPr>
            <a:lvl6pPr marL="25146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6pPr>
            <a:lvl7pPr marL="29718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7pPr>
            <a:lvl8pPr marL="34290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8pPr>
            <a:lvl9pPr marL="38862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9pPr>
          </a:lstStyle>
          <a:p>
            <a:pPr algn="l" eaLnBrk="1" hangingPunct="1">
              <a:spcBef>
                <a:spcPct val="50000"/>
              </a:spcBef>
              <a:buFontTx/>
              <a:buNone/>
            </a:pPr>
            <a:r>
              <a:rPr lang="en-US" altLang="es-ES" sz="1800" dirty="0">
                <a:solidFill>
                  <a:schemeClr val="tx1"/>
                </a:solidFill>
                <a:latin typeface="Verdana" panose="020B0604030504040204" pitchFamily="34" charset="0"/>
                <a:cs typeface="Arial" panose="020B0604020202020204" pitchFamily="34" charset="0"/>
              </a:rPr>
              <a:t>modal</a:t>
            </a:r>
          </a:p>
        </p:txBody>
      </p:sp>
      <p:sp>
        <p:nvSpPr>
          <p:cNvPr id="227360" name="Text Box 32">
            <a:extLst>
              <a:ext uri="{FF2B5EF4-FFF2-40B4-BE49-F238E27FC236}">
                <a16:creationId xmlns:a16="http://schemas.microsoft.com/office/drawing/2014/main" id="{27ED3FDF-AB80-A598-80C2-1EBCAEDE1099}"/>
              </a:ext>
            </a:extLst>
          </p:cNvPr>
          <p:cNvSpPr txBox="1">
            <a:spLocks noChangeArrowheads="1"/>
          </p:cNvSpPr>
          <p:nvPr/>
        </p:nvSpPr>
        <p:spPr bwMode="auto">
          <a:xfrm>
            <a:off x="5842000" y="4008438"/>
            <a:ext cx="13716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just">
              <a:spcBef>
                <a:spcPct val="20000"/>
              </a:spcBef>
              <a:buChar char="›"/>
              <a:defRPr sz="2500">
                <a:solidFill>
                  <a:schemeClr val="bg2"/>
                </a:solidFill>
                <a:latin typeface="Georgia" panose="02040502050405020303" pitchFamily="18" charset="0"/>
                <a:ea typeface="MS PGothic" panose="020B0600070205080204" pitchFamily="34" charset="-128"/>
              </a:defRPr>
            </a:lvl1pPr>
            <a:lvl2pPr marL="742950" indent="-285750" algn="just">
              <a:spcBef>
                <a:spcPct val="20000"/>
              </a:spcBef>
              <a:buChar char="›"/>
              <a:defRPr sz="2500">
                <a:solidFill>
                  <a:schemeClr val="bg2"/>
                </a:solidFill>
                <a:latin typeface="Georgia" panose="02040502050405020303" pitchFamily="18" charset="0"/>
                <a:ea typeface="MS PGothic"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3pPr>
            <a:lvl4pPr marL="16002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4pPr>
            <a:lvl5pPr marL="2057400" indent="-228600" algn="just">
              <a:spcBef>
                <a:spcPct val="20000"/>
              </a:spcBef>
              <a:buChar char="›"/>
              <a:defRPr sz="2500">
                <a:solidFill>
                  <a:schemeClr val="bg2"/>
                </a:solidFill>
                <a:latin typeface="Georgia" panose="02040502050405020303" pitchFamily="18" charset="0"/>
                <a:ea typeface="MS PGothic" panose="020B0600070205080204" pitchFamily="34" charset="-128"/>
              </a:defRPr>
            </a:lvl5pPr>
            <a:lvl6pPr marL="25146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6pPr>
            <a:lvl7pPr marL="29718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7pPr>
            <a:lvl8pPr marL="34290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8pPr>
            <a:lvl9pPr marL="3886200" indent="-228600" algn="just" eaLnBrk="0" fontAlgn="base" hangingPunct="0">
              <a:spcBef>
                <a:spcPct val="20000"/>
              </a:spcBef>
              <a:spcAft>
                <a:spcPct val="0"/>
              </a:spcAft>
              <a:buChar char="›"/>
              <a:defRPr sz="2500">
                <a:solidFill>
                  <a:schemeClr val="bg2"/>
                </a:solidFill>
                <a:latin typeface="Georgia" panose="02040502050405020303" pitchFamily="18" charset="0"/>
                <a:ea typeface="MS PGothic" panose="020B0600070205080204" pitchFamily="34" charset="-128"/>
              </a:defRPr>
            </a:lvl9pPr>
          </a:lstStyle>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alleged,</a:t>
            </a:r>
          </a:p>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potential,</a:t>
            </a:r>
          </a:p>
          <a:p>
            <a:pPr algn="l" eaLnBrk="1" hangingPunct="1">
              <a:lnSpc>
                <a:spcPct val="90000"/>
              </a:lnSpc>
              <a:spcBef>
                <a:spcPct val="0"/>
              </a:spcBef>
              <a:buFontTx/>
              <a:buNone/>
            </a:pPr>
            <a:r>
              <a:rPr lang="en-US" altLang="es-ES" sz="1800" dirty="0">
                <a:solidFill>
                  <a:schemeClr val="tx1"/>
                </a:solidFill>
                <a:latin typeface="Verdana" panose="020B0604030504040204" pitchFamily="34" charset="0"/>
                <a:cs typeface="Arial" panose="020B0604020202020204" pitchFamily="34" charset="0"/>
              </a:rPr>
              <a:t>arguable</a:t>
            </a:r>
          </a:p>
          <a:p>
            <a:pPr algn="l" eaLnBrk="1" hangingPunct="1">
              <a:lnSpc>
                <a:spcPct val="90000"/>
              </a:lnSpc>
              <a:spcBef>
                <a:spcPct val="0"/>
              </a:spcBef>
              <a:buFontTx/>
              <a:buNone/>
            </a:pPr>
            <a:endParaRPr lang="en-US" altLang="es-ES" sz="1800" dirty="0">
              <a:latin typeface="Arial" panose="020B0604020202020204" pitchFamily="34" charset="0"/>
              <a:cs typeface="Arial" panose="020B0604020202020204" pitchFamily="34" charset="0"/>
            </a:endParaRPr>
          </a:p>
        </p:txBody>
      </p:sp>
      <p:sp>
        <p:nvSpPr>
          <p:cNvPr id="2" name="Tijdelijke aanduiding voor dianummer 2">
            <a:extLst>
              <a:ext uri="{FF2B5EF4-FFF2-40B4-BE49-F238E27FC236}">
                <a16:creationId xmlns:a16="http://schemas.microsoft.com/office/drawing/2014/main" id="{1C3A450C-E51E-18F4-C0DF-FF1CA726767C}"/>
              </a:ext>
            </a:extLst>
          </p:cNvPr>
          <p:cNvSpPr txBox="1">
            <a:spLocks noGrp="1"/>
          </p:cNvSpPr>
          <p:nvPr/>
        </p:nvSpPr>
        <p:spPr bwMode="auto">
          <a:xfrm>
            <a:off x="8229600" y="5715000"/>
            <a:ext cx="490537"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1pPr>
            <a:lvl2pPr marL="742950" indent="-285750" algn="just">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2pPr>
            <a:lvl3pPr marL="1143000" indent="-228600" algn="just">
              <a:spcBef>
                <a:spcPct val="20000"/>
              </a:spcBef>
              <a:buChar char="•"/>
              <a:defRPr sz="2500">
                <a:solidFill>
                  <a:schemeClr val="bg2"/>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500">
                <a:solidFill>
                  <a:schemeClr val="bg2"/>
                </a:solidFill>
                <a:latin typeface="Georgia" panose="02040502050405020303" pitchFamily="18" charset="0"/>
                <a:ea typeface="ＭＳ Ｐゴシック" panose="020B0600070205080204" pitchFamily="34" charset="-128"/>
              </a:defRPr>
            </a:lvl9pPr>
          </a:lstStyle>
          <a:p>
            <a:pPr algn="l">
              <a:spcBef>
                <a:spcPct val="0"/>
              </a:spcBef>
              <a:buFontTx/>
              <a:buNone/>
            </a:pPr>
            <a:r>
              <a:rPr lang="en-US" altLang="es-ES" sz="2000" dirty="0">
                <a:solidFill>
                  <a:schemeClr val="tx1"/>
                </a:solidFill>
                <a:latin typeface="Verdana" panose="020B0604030504040204" pitchFamily="34" charset="0"/>
              </a:rPr>
              <a:t> </a:t>
            </a:r>
            <a:fld id="{0A7C0F76-119F-4D6A-A7D7-3B8D7372D2A1}" type="slidenum">
              <a:rPr lang="en-US" altLang="es-ES" sz="1800" smtClean="0">
                <a:solidFill>
                  <a:schemeClr val="bg1"/>
                </a:solidFill>
                <a:latin typeface="Verdana" panose="020B0604030504040204" pitchFamily="34" charset="0"/>
              </a:rPr>
              <a:pPr algn="l">
                <a:spcBef>
                  <a:spcPct val="0"/>
                </a:spcBef>
                <a:buFontTx/>
                <a:buNone/>
              </a:pPr>
              <a:t>55</a:t>
            </a:fld>
            <a:endParaRPr lang="en-US" altLang="es-ES" sz="1800" dirty="0">
              <a:solidFill>
                <a:schemeClr val="bg1"/>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73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35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73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73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73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735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73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73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nodeType="clickEffect">
                                  <p:stCondLst>
                                    <p:cond delay="0"/>
                                  </p:stCondLst>
                                  <p:childTnLst>
                                    <p:anim calcmode="lin" valueType="num">
                                      <p:cBhvr additive="base">
                                        <p:cTn id="30" dur="500"/>
                                        <p:tgtEl>
                                          <p:spTgt spid="227353"/>
                                        </p:tgtEl>
                                        <p:attrNameLst>
                                          <p:attrName>ppt_x</p:attrName>
                                        </p:attrNameLst>
                                      </p:cBhvr>
                                      <p:tavLst>
                                        <p:tav tm="0">
                                          <p:val>
                                            <p:strVal val="ppt_x"/>
                                          </p:val>
                                        </p:tav>
                                        <p:tav tm="100000">
                                          <p:val>
                                            <p:strVal val="ppt_x"/>
                                          </p:val>
                                        </p:tav>
                                      </p:tavLst>
                                    </p:anim>
                                    <p:anim calcmode="lin" valueType="num">
                                      <p:cBhvr additive="base">
                                        <p:cTn id="31" dur="500"/>
                                        <p:tgtEl>
                                          <p:spTgt spid="227353"/>
                                        </p:tgtEl>
                                        <p:attrNameLst>
                                          <p:attrName>ppt_y</p:attrName>
                                        </p:attrNameLst>
                                      </p:cBhvr>
                                      <p:tavLst>
                                        <p:tav tm="0">
                                          <p:val>
                                            <p:strVal val="ppt_y"/>
                                          </p:val>
                                        </p:tav>
                                        <p:tav tm="100000">
                                          <p:val>
                                            <p:strVal val="1+ppt_h/2"/>
                                          </p:val>
                                        </p:tav>
                                      </p:tavLst>
                                    </p:anim>
                                    <p:set>
                                      <p:cBhvr>
                                        <p:cTn id="32" dur="1" fill="hold">
                                          <p:stCondLst>
                                            <p:cond delay="499"/>
                                          </p:stCondLst>
                                        </p:cTn>
                                        <p:tgtEl>
                                          <p:spTgt spid="227353"/>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227339"/>
                                        </p:tgtEl>
                                        <p:attrNameLst>
                                          <p:attrName>ppt_x</p:attrName>
                                        </p:attrNameLst>
                                      </p:cBhvr>
                                      <p:tavLst>
                                        <p:tav tm="0">
                                          <p:val>
                                            <p:strVal val="ppt_x"/>
                                          </p:val>
                                        </p:tav>
                                        <p:tav tm="100000">
                                          <p:val>
                                            <p:strVal val="ppt_x"/>
                                          </p:val>
                                        </p:tav>
                                      </p:tavLst>
                                    </p:anim>
                                    <p:anim calcmode="lin" valueType="num">
                                      <p:cBhvr additive="base">
                                        <p:cTn id="35" dur="500"/>
                                        <p:tgtEl>
                                          <p:spTgt spid="227339"/>
                                        </p:tgtEl>
                                        <p:attrNameLst>
                                          <p:attrName>ppt_y</p:attrName>
                                        </p:attrNameLst>
                                      </p:cBhvr>
                                      <p:tavLst>
                                        <p:tav tm="0">
                                          <p:val>
                                            <p:strVal val="ppt_y"/>
                                          </p:val>
                                        </p:tav>
                                        <p:tav tm="100000">
                                          <p:val>
                                            <p:strVal val="1+ppt_h/2"/>
                                          </p:val>
                                        </p:tav>
                                      </p:tavLst>
                                    </p:anim>
                                    <p:set>
                                      <p:cBhvr>
                                        <p:cTn id="36" dur="1" fill="hold">
                                          <p:stCondLst>
                                            <p:cond delay="499"/>
                                          </p:stCondLst>
                                        </p:cTn>
                                        <p:tgtEl>
                                          <p:spTgt spid="227339"/>
                                        </p:tgtEl>
                                        <p:attrNameLst>
                                          <p:attrName>style.visibility</p:attrName>
                                        </p:attrNameLst>
                                      </p:cBhvr>
                                      <p:to>
                                        <p:strVal val="hidden"/>
                                      </p:to>
                                    </p:set>
                                  </p:childTnLst>
                                </p:cTn>
                              </p:par>
                              <p:par>
                                <p:cTn id="37" presetID="2" presetClass="entr" presetSubtype="9" fill="hold" nodeType="withEffect">
                                  <p:stCondLst>
                                    <p:cond delay="0"/>
                                  </p:stCondLst>
                                  <p:childTnLst>
                                    <p:set>
                                      <p:cBhvr>
                                        <p:cTn id="38" dur="1" fill="hold">
                                          <p:stCondLst>
                                            <p:cond delay="0"/>
                                          </p:stCondLst>
                                        </p:cTn>
                                        <p:tgtEl>
                                          <p:spTgt spid="227357"/>
                                        </p:tgtEl>
                                        <p:attrNameLst>
                                          <p:attrName>style.visibility</p:attrName>
                                        </p:attrNameLst>
                                      </p:cBhvr>
                                      <p:to>
                                        <p:strVal val="visible"/>
                                      </p:to>
                                    </p:set>
                                    <p:anim calcmode="lin" valueType="num">
                                      <p:cBhvr additive="base">
                                        <p:cTn id="39" dur="500" fill="hold"/>
                                        <p:tgtEl>
                                          <p:spTgt spid="227357"/>
                                        </p:tgtEl>
                                        <p:attrNameLst>
                                          <p:attrName>ppt_x</p:attrName>
                                        </p:attrNameLst>
                                      </p:cBhvr>
                                      <p:tavLst>
                                        <p:tav tm="0">
                                          <p:val>
                                            <p:strVal val="0-#ppt_w/2"/>
                                          </p:val>
                                        </p:tav>
                                        <p:tav tm="100000">
                                          <p:val>
                                            <p:strVal val="#ppt_x"/>
                                          </p:val>
                                        </p:tav>
                                      </p:tavLst>
                                    </p:anim>
                                    <p:anim calcmode="lin" valueType="num">
                                      <p:cBhvr additive="base">
                                        <p:cTn id="40" dur="500" fill="hold"/>
                                        <p:tgtEl>
                                          <p:spTgt spid="227357"/>
                                        </p:tgtEl>
                                        <p:attrNameLst>
                                          <p:attrName>ppt_y</p:attrName>
                                        </p:attrNameLst>
                                      </p:cBhvr>
                                      <p:tavLst>
                                        <p:tav tm="0">
                                          <p:val>
                                            <p:strVal val="0-#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4" fill="hold" nodeType="clickEffect">
                                  <p:stCondLst>
                                    <p:cond delay="0"/>
                                  </p:stCondLst>
                                  <p:childTnLst>
                                    <p:anim calcmode="lin" valueType="num">
                                      <p:cBhvr additive="base">
                                        <p:cTn id="44" dur="500"/>
                                        <p:tgtEl>
                                          <p:spTgt spid="227350"/>
                                        </p:tgtEl>
                                        <p:attrNameLst>
                                          <p:attrName>ppt_x</p:attrName>
                                        </p:attrNameLst>
                                      </p:cBhvr>
                                      <p:tavLst>
                                        <p:tav tm="0">
                                          <p:val>
                                            <p:strVal val="ppt_x"/>
                                          </p:val>
                                        </p:tav>
                                        <p:tav tm="100000">
                                          <p:val>
                                            <p:strVal val="ppt_x"/>
                                          </p:val>
                                        </p:tav>
                                      </p:tavLst>
                                    </p:anim>
                                    <p:anim calcmode="lin" valueType="num">
                                      <p:cBhvr additive="base">
                                        <p:cTn id="45" dur="500"/>
                                        <p:tgtEl>
                                          <p:spTgt spid="227350"/>
                                        </p:tgtEl>
                                        <p:attrNameLst>
                                          <p:attrName>ppt_y</p:attrName>
                                        </p:attrNameLst>
                                      </p:cBhvr>
                                      <p:tavLst>
                                        <p:tav tm="0">
                                          <p:val>
                                            <p:strVal val="ppt_y"/>
                                          </p:val>
                                        </p:tav>
                                        <p:tav tm="100000">
                                          <p:val>
                                            <p:strVal val="1+ppt_h/2"/>
                                          </p:val>
                                        </p:tav>
                                      </p:tavLst>
                                    </p:anim>
                                    <p:set>
                                      <p:cBhvr>
                                        <p:cTn id="46" dur="1" fill="hold">
                                          <p:stCondLst>
                                            <p:cond delay="499"/>
                                          </p:stCondLst>
                                        </p:cTn>
                                        <p:tgtEl>
                                          <p:spTgt spid="227350"/>
                                        </p:tgtEl>
                                        <p:attrNameLst>
                                          <p:attrName>style.visibility</p:attrName>
                                        </p:attrNameLst>
                                      </p:cBhvr>
                                      <p:to>
                                        <p:strVal val="hidden"/>
                                      </p:to>
                                    </p:set>
                                  </p:childTnLst>
                                </p:cTn>
                              </p:par>
                              <p:par>
                                <p:cTn id="47" presetID="2" presetClass="exit" presetSubtype="4" fill="hold" nodeType="withEffect">
                                  <p:stCondLst>
                                    <p:cond delay="0"/>
                                  </p:stCondLst>
                                  <p:childTnLst>
                                    <p:anim calcmode="lin" valueType="num">
                                      <p:cBhvr additive="base">
                                        <p:cTn id="48" dur="500"/>
                                        <p:tgtEl>
                                          <p:spTgt spid="227355"/>
                                        </p:tgtEl>
                                        <p:attrNameLst>
                                          <p:attrName>ppt_x</p:attrName>
                                        </p:attrNameLst>
                                      </p:cBhvr>
                                      <p:tavLst>
                                        <p:tav tm="0">
                                          <p:val>
                                            <p:strVal val="ppt_x"/>
                                          </p:val>
                                        </p:tav>
                                        <p:tav tm="100000">
                                          <p:val>
                                            <p:strVal val="ppt_x"/>
                                          </p:val>
                                        </p:tav>
                                      </p:tavLst>
                                    </p:anim>
                                    <p:anim calcmode="lin" valueType="num">
                                      <p:cBhvr additive="base">
                                        <p:cTn id="49" dur="500"/>
                                        <p:tgtEl>
                                          <p:spTgt spid="227355"/>
                                        </p:tgtEl>
                                        <p:attrNameLst>
                                          <p:attrName>ppt_y</p:attrName>
                                        </p:attrNameLst>
                                      </p:cBhvr>
                                      <p:tavLst>
                                        <p:tav tm="0">
                                          <p:val>
                                            <p:strVal val="ppt_y"/>
                                          </p:val>
                                        </p:tav>
                                        <p:tav tm="100000">
                                          <p:val>
                                            <p:strVal val="1+ppt_h/2"/>
                                          </p:val>
                                        </p:tav>
                                      </p:tavLst>
                                    </p:anim>
                                    <p:set>
                                      <p:cBhvr>
                                        <p:cTn id="50" dur="1" fill="hold">
                                          <p:stCondLst>
                                            <p:cond delay="499"/>
                                          </p:stCondLst>
                                        </p:cTn>
                                        <p:tgtEl>
                                          <p:spTgt spid="227355"/>
                                        </p:tgtEl>
                                        <p:attrNameLst>
                                          <p:attrName>style.visibility</p:attrName>
                                        </p:attrNameLst>
                                      </p:cBhvr>
                                      <p:to>
                                        <p:strVal val="hidden"/>
                                      </p:to>
                                    </p:set>
                                  </p:childTnLst>
                                </p:cTn>
                              </p:par>
                              <p:par>
                                <p:cTn id="51" presetID="2" presetClass="entr" presetSubtype="2" fill="hold" nodeType="withEffect">
                                  <p:stCondLst>
                                    <p:cond delay="0"/>
                                  </p:stCondLst>
                                  <p:childTnLst>
                                    <p:set>
                                      <p:cBhvr>
                                        <p:cTn id="52" dur="1" fill="hold">
                                          <p:stCondLst>
                                            <p:cond delay="0"/>
                                          </p:stCondLst>
                                        </p:cTn>
                                        <p:tgtEl>
                                          <p:spTgt spid="227358"/>
                                        </p:tgtEl>
                                        <p:attrNameLst>
                                          <p:attrName>style.visibility</p:attrName>
                                        </p:attrNameLst>
                                      </p:cBhvr>
                                      <p:to>
                                        <p:strVal val="visible"/>
                                      </p:to>
                                    </p:set>
                                    <p:anim calcmode="lin" valueType="num">
                                      <p:cBhvr additive="base">
                                        <p:cTn id="53" dur="500" fill="hold"/>
                                        <p:tgtEl>
                                          <p:spTgt spid="227358"/>
                                        </p:tgtEl>
                                        <p:attrNameLst>
                                          <p:attrName>ppt_x</p:attrName>
                                        </p:attrNameLst>
                                      </p:cBhvr>
                                      <p:tavLst>
                                        <p:tav tm="0">
                                          <p:val>
                                            <p:strVal val="1+#ppt_w/2"/>
                                          </p:val>
                                        </p:tav>
                                        <p:tav tm="100000">
                                          <p:val>
                                            <p:strVal val="#ppt_x"/>
                                          </p:val>
                                        </p:tav>
                                      </p:tavLst>
                                    </p:anim>
                                    <p:anim calcmode="lin" valueType="num">
                                      <p:cBhvr additive="base">
                                        <p:cTn id="54" dur="500" fill="hold"/>
                                        <p:tgtEl>
                                          <p:spTgt spid="227358"/>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xit" presetSubtype="10" fill="hold" nodeType="clickEffect">
                                  <p:stCondLst>
                                    <p:cond delay="0"/>
                                  </p:stCondLst>
                                  <p:childTnLst>
                                    <p:animEffect transition="out" filter="blinds(horizontal)">
                                      <p:cBhvr>
                                        <p:cTn id="58" dur="500"/>
                                        <p:tgtEl>
                                          <p:spTgt spid="227347"/>
                                        </p:tgtEl>
                                      </p:cBhvr>
                                    </p:animEffect>
                                    <p:set>
                                      <p:cBhvr>
                                        <p:cTn id="59" dur="1" fill="hold">
                                          <p:stCondLst>
                                            <p:cond delay="499"/>
                                          </p:stCondLst>
                                        </p:cTn>
                                        <p:tgtEl>
                                          <p:spTgt spid="227347"/>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500"/>
                                        <p:tgtEl>
                                          <p:spTgt spid="227356"/>
                                        </p:tgtEl>
                                      </p:cBhvr>
                                    </p:animEffect>
                                    <p:set>
                                      <p:cBhvr>
                                        <p:cTn id="62" dur="1" fill="hold">
                                          <p:stCondLst>
                                            <p:cond delay="499"/>
                                          </p:stCondLst>
                                        </p:cTn>
                                        <p:tgtEl>
                                          <p:spTgt spid="227356"/>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22735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27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53" grpId="0"/>
      <p:bldP spid="227353" grpId="1"/>
      <p:bldP spid="227354" grpId="0"/>
      <p:bldP spid="227355" grpId="0"/>
      <p:bldP spid="227355" grpId="1"/>
      <p:bldP spid="227356" grpId="0"/>
      <p:bldP spid="227356" grpId="1"/>
      <p:bldP spid="227357" grpId="0"/>
      <p:bldP spid="227358" grpId="0"/>
      <p:bldP spid="227359" grpId="0"/>
      <p:bldP spid="22736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6658663-1276-B97F-2E2A-5A658C7E76CD}"/>
              </a:ext>
            </a:extLst>
          </p:cNvPr>
          <p:cNvSpPr>
            <a:spLocks noGrp="1"/>
          </p:cNvSpPr>
          <p:nvPr>
            <p:ph type="sldNum" sz="quarter" idx="12"/>
          </p:nvPr>
        </p:nvSpPr>
        <p:spPr/>
        <p:txBody>
          <a:bodyPr/>
          <a:lstStyle/>
          <a:p>
            <a:fld id="{B6F15528-21DE-4FAA-801E-634DDDAF4B2B}" type="slidenum">
              <a:rPr lang="en-US" smtClean="0"/>
              <a:pPr/>
              <a:t>56</a:t>
            </a:fld>
            <a:endParaRPr lang="en-US"/>
          </a:p>
        </p:txBody>
      </p:sp>
      <p:sp>
        <p:nvSpPr>
          <p:cNvPr id="3" name="Rectangle 2">
            <a:extLst>
              <a:ext uri="{FF2B5EF4-FFF2-40B4-BE49-F238E27FC236}">
                <a16:creationId xmlns:a16="http://schemas.microsoft.com/office/drawing/2014/main" id="{81D52E14-920A-6657-34AA-655B30A00C71}"/>
              </a:ext>
            </a:extLst>
          </p:cNvPr>
          <p:cNvSpPr txBox="1">
            <a:spLocks noChangeArrowheads="1"/>
          </p:cNvSpPr>
          <p:nvPr/>
        </p:nvSpPr>
        <p:spPr>
          <a:xfrm>
            <a:off x="685800" y="381000"/>
            <a:ext cx="7934325" cy="990601"/>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altLang="es-ES" sz="2800" dirty="0">
                <a:solidFill>
                  <a:schemeClr val="accent3"/>
                </a:solidFill>
              </a:rPr>
              <a:t>Conjunction Puzzle Resolved by Interference Effects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E025613A-EFA2-9EDF-946F-D8144F7C09C4}"/>
                  </a:ext>
                </a:extLst>
              </p:cNvPr>
              <p:cNvSpPr txBox="1">
                <a:spLocks/>
              </p:cNvSpPr>
              <p:nvPr/>
            </p:nvSpPr>
            <p:spPr>
              <a:xfrm>
                <a:off x="414909" y="1676400"/>
                <a:ext cx="8052816" cy="49530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spcBef>
                    <a:spcPts val="1200"/>
                  </a:spcBef>
                </a:pPr>
                <a:r>
                  <a:rPr lang="en-GB" dirty="0"/>
                  <a:t>Conjunction Effect</a:t>
                </a:r>
              </a:p>
              <a:p>
                <a:pPr marL="365760" lvl="1" indent="0">
                  <a:spcBef>
                    <a:spcPts val="1200"/>
                  </a:spcBef>
                  <a:buNone/>
                </a:pPr>
                <a14:m>
                  <m:oMath xmlns:m="http://schemas.openxmlformats.org/officeDocument/2006/math">
                    <m:r>
                      <m:rPr>
                        <m:sty m:val="p"/>
                      </m:rPr>
                      <a:rPr lang="pt-BR" sz="2000" i="0" dirty="0">
                        <a:latin typeface="Cambria Math" panose="02040503050406030204" pitchFamily="18" charset="0"/>
                      </a:rPr>
                      <m:t>P</m:t>
                    </m:r>
                    <m:d>
                      <m:dPr>
                        <m:ctrlPr>
                          <a:rPr lang="pt-BR" sz="2000" i="1" dirty="0">
                            <a:latin typeface="Cambria Math" panose="02040503050406030204" pitchFamily="18" charset="0"/>
                          </a:rPr>
                        </m:ctrlPr>
                      </m:dPr>
                      <m:e>
                        <m:r>
                          <a:rPr lang="pt-BR" sz="2000" b="1" i="0" dirty="0">
                            <a:latin typeface="Cambria Math" panose="02040503050406030204" pitchFamily="18" charset="0"/>
                          </a:rPr>
                          <m:t>𝐀</m:t>
                        </m:r>
                        <m:r>
                          <a:rPr lang="pt-BR" sz="2000" b="1" i="0" dirty="0">
                            <a:latin typeface="Cambria Math" panose="02040503050406030204" pitchFamily="18" charset="0"/>
                          </a:rPr>
                          <m:t>&amp;</m:t>
                        </m:r>
                        <m:r>
                          <a:rPr lang="pt-BR" sz="2000" b="1" i="0" dirty="0">
                            <a:latin typeface="Cambria Math" panose="02040503050406030204" pitchFamily="18" charset="0"/>
                          </a:rPr>
                          <m:t>𝐁</m:t>
                        </m:r>
                      </m:e>
                    </m:d>
                    <m:r>
                      <a:rPr lang="de-DE" sz="2000" b="0" i="0" dirty="0" smtClean="0">
                        <a:latin typeface="Cambria Math" panose="02040503050406030204" pitchFamily="18" charset="0"/>
                      </a:rPr>
                      <m:t>−</m:t>
                    </m:r>
                    <m:r>
                      <m:rPr>
                        <m:sty m:val="p"/>
                      </m:rPr>
                      <a:rPr lang="de-DE" sz="2000" b="0" i="0" dirty="0" smtClean="0">
                        <a:latin typeface="Cambria Math" panose="02040503050406030204" pitchFamily="18" charset="0"/>
                      </a:rPr>
                      <m:t>P</m:t>
                    </m:r>
                    <m:r>
                      <a:rPr lang="de-DE" sz="2000" b="0" i="0" dirty="0" smtClean="0">
                        <a:latin typeface="Cambria Math" panose="02040503050406030204" pitchFamily="18" charset="0"/>
                      </a:rPr>
                      <m:t>(</m:t>
                    </m:r>
                    <m:r>
                      <a:rPr lang="de-DE" sz="2000" b="1" i="0" dirty="0" smtClean="0">
                        <a:latin typeface="Cambria Math" panose="02040503050406030204" pitchFamily="18" charset="0"/>
                      </a:rPr>
                      <m:t>𝐁</m:t>
                    </m:r>
                    <m:r>
                      <a:rPr lang="de-DE" sz="2000" b="0" i="0" dirty="0" smtClean="0">
                        <a:latin typeface="Cambria Math" panose="02040503050406030204" pitchFamily="18" charset="0"/>
                      </a:rPr>
                      <m:t>)</m:t>
                    </m:r>
                  </m:oMath>
                </a14:m>
                <a:r>
                  <a:rPr lang="en-US" altLang="es-ES" sz="1900" dirty="0">
                    <a:sym typeface="Symbol" panose="05050102010706020507" pitchFamily="18" charset="2"/>
                  </a:rPr>
                  <a:t> </a:t>
                </a:r>
                <a:r>
                  <a:rPr lang="en-US" altLang="es-ES" sz="1900" dirty="0"/>
                  <a:t>≤ 0. </a:t>
                </a:r>
              </a:p>
              <a:p>
                <a:pPr marL="365760" lvl="1" indent="0">
                  <a:spcBef>
                    <a:spcPts val="1200"/>
                  </a:spcBef>
                  <a:buNone/>
                </a:pPr>
                <a:r>
                  <a:rPr lang="en-US" altLang="es-ES" sz="2000" dirty="0"/>
                  <a:t>However,  for the considered  instance </a:t>
                </a:r>
                <a:r>
                  <a:rPr lang="en-US" altLang="es-ES" sz="2000" i="1" dirty="0"/>
                  <a:t>library</a:t>
                </a:r>
                <a:r>
                  <a:rPr lang="en-US" altLang="es-ES" sz="2000" dirty="0"/>
                  <a:t> we have</a:t>
                </a:r>
              </a:p>
              <a:p>
                <a:pPr marL="365760" lvl="1" indent="0">
                  <a:spcBef>
                    <a:spcPts val="0"/>
                  </a:spcBef>
                  <a:buNone/>
                </a:pPr>
                <a:r>
                  <a:rPr lang="en-US" altLang="es-ES" sz="2000" dirty="0"/>
                  <a:t>P(Building &amp; Dwelling)</a:t>
                </a:r>
                <a:r>
                  <a:rPr lang="en-US" altLang="es-ES" sz="2000" dirty="0">
                    <a:sym typeface="Symbol" panose="05050102010706020507" pitchFamily="18" charset="2"/>
                  </a:rPr>
                  <a:t>  </a:t>
                </a:r>
                <a:r>
                  <a:rPr lang="en-US" altLang="es-ES" sz="2000" dirty="0"/>
                  <a:t>P(Dwelling)</a:t>
                </a:r>
                <a:r>
                  <a:rPr lang="en-US" altLang="es-ES" sz="2000" dirty="0">
                    <a:sym typeface="Symbol" panose="05050102010706020507" pitchFamily="18" charset="2"/>
                  </a:rPr>
                  <a:t> = .31 .17 = +0.14</a:t>
                </a:r>
                <a:endParaRPr lang="en-US" altLang="es-ES" sz="2000" dirty="0"/>
              </a:p>
              <a:p>
                <a:pPr>
                  <a:spcBef>
                    <a:spcPts val="1200"/>
                  </a:spcBef>
                </a:pPr>
                <a:r>
                  <a:rPr lang="en-GB" dirty="0"/>
                  <a:t>Different treatments within the quantum approach</a:t>
                </a:r>
                <a14:m>
                  <m:oMath xmlns:m="http://schemas.openxmlformats.org/officeDocument/2006/math">
                    <m:r>
                      <a:rPr lang="de-DE" sz="2000" b="0" i="0" dirty="0" smtClean="0">
                        <a:latin typeface="Cambria Math" panose="02040503050406030204" pitchFamily="18" charset="0"/>
                      </a:rPr>
                      <m:t>,</m:t>
                    </m:r>
                  </m:oMath>
                </a14:m>
                <a:endParaRPr lang="pt-BR" sz="2000" dirty="0"/>
              </a:p>
              <a:p>
                <a:pPr marL="365760" lvl="1" indent="0">
                  <a:spcBef>
                    <a:spcPts val="1200"/>
                  </a:spcBef>
                  <a:buNone/>
                </a:pPr>
                <a:r>
                  <a:rPr lang="pt-BR" sz="2000" dirty="0"/>
                  <a:t>e.g., </a:t>
                </a:r>
                <a14:m>
                  <m:oMath xmlns:m="http://schemas.openxmlformats.org/officeDocument/2006/math">
                    <m:r>
                      <m:rPr>
                        <m:sty m:val="p"/>
                      </m:rPr>
                      <a:rPr lang="pt-BR" sz="2000" dirty="0">
                        <a:latin typeface="Cambria Math" panose="02040503050406030204" pitchFamily="18" charset="0"/>
                      </a:rPr>
                      <m:t>P</m:t>
                    </m:r>
                    <m:d>
                      <m:dPr>
                        <m:ctrlPr>
                          <a:rPr lang="pt-BR" sz="2000" i="1" dirty="0">
                            <a:latin typeface="Cambria Math" panose="02040503050406030204" pitchFamily="18" charset="0"/>
                          </a:rPr>
                        </m:ctrlPr>
                      </m:dPr>
                      <m:e>
                        <m:r>
                          <a:rPr lang="pt-BR" sz="2000" b="1" dirty="0">
                            <a:latin typeface="Cambria Math" panose="02040503050406030204" pitchFamily="18" charset="0"/>
                          </a:rPr>
                          <m:t>𝐀</m:t>
                        </m:r>
                        <m:r>
                          <a:rPr lang="pt-BR" sz="2000" b="1" dirty="0">
                            <a:latin typeface="Cambria Math" panose="02040503050406030204" pitchFamily="18" charset="0"/>
                          </a:rPr>
                          <m:t>&amp;</m:t>
                        </m:r>
                        <m:r>
                          <a:rPr lang="pt-BR" sz="2000" b="1" dirty="0">
                            <a:latin typeface="Cambria Math" panose="02040503050406030204" pitchFamily="18" charset="0"/>
                          </a:rPr>
                          <m:t>𝐁</m:t>
                        </m:r>
                      </m:e>
                    </m:d>
                    <m:r>
                      <a:rPr lang="de-DE" sz="2000" dirty="0">
                        <a:latin typeface="Cambria Math" panose="02040503050406030204" pitchFamily="18" charset="0"/>
                      </a:rPr>
                      <m:t>−</m:t>
                    </m:r>
                    <m:r>
                      <m:rPr>
                        <m:sty m:val="p"/>
                      </m:rPr>
                      <a:rPr lang="de-DE" sz="2000" dirty="0">
                        <a:latin typeface="Cambria Math" panose="02040503050406030204" pitchFamily="18" charset="0"/>
                      </a:rPr>
                      <m:t>P</m:t>
                    </m:r>
                    <m:r>
                      <a:rPr lang="de-DE" sz="2000" dirty="0">
                        <a:latin typeface="Cambria Math" panose="02040503050406030204" pitchFamily="18" charset="0"/>
                      </a:rPr>
                      <m:t>(</m:t>
                    </m:r>
                    <m:r>
                      <a:rPr lang="de-DE" sz="2000" b="1" dirty="0">
                        <a:latin typeface="Cambria Math" panose="02040503050406030204" pitchFamily="18" charset="0"/>
                      </a:rPr>
                      <m:t>𝐁</m:t>
                    </m:r>
                    <m:r>
                      <a:rPr lang="de-DE" sz="2000" dirty="0">
                        <a:latin typeface="Cambria Math" panose="02040503050406030204" pitchFamily="18" charset="0"/>
                      </a:rPr>
                      <m:t>)</m:t>
                    </m:r>
                  </m:oMath>
                </a14:m>
                <a:r>
                  <a:rPr lang="en-US" altLang="es-ES" sz="2000" dirty="0">
                    <a:sym typeface="Symbol" panose="05050102010706020507" pitchFamily="18" charset="2"/>
                  </a:rPr>
                  <a:t> = </a:t>
                </a:r>
                <a:r>
                  <a:rPr lang="pt-BR" sz="2000" dirty="0"/>
                  <a:t>− </a:t>
                </a:r>
                <a14:m>
                  <m:oMath xmlns:m="http://schemas.openxmlformats.org/officeDocument/2006/math">
                    <m:r>
                      <m:rPr>
                        <m:sty m:val="p"/>
                      </m:rPr>
                      <a:rPr lang="pt-BR" sz="2000" i="0" dirty="0">
                        <a:latin typeface="Cambria Math" panose="02040503050406030204" pitchFamily="18" charset="0"/>
                      </a:rPr>
                      <m:t>P</m:t>
                    </m:r>
                    <m:r>
                      <a:rPr lang="pt-BR" sz="2000" i="0" dirty="0">
                        <a:latin typeface="Cambria Math" panose="02040503050406030204" pitchFamily="18" charset="0"/>
                      </a:rPr>
                      <m:t>(</m:t>
                    </m:r>
                    <m:acc>
                      <m:accPr>
                        <m:chr m:val="̅"/>
                        <m:ctrlPr>
                          <a:rPr lang="pt-BR" sz="2000" b="1" i="1" dirty="0">
                            <a:latin typeface="Cambria Math" panose="02040503050406030204" pitchFamily="18" charset="0"/>
                          </a:rPr>
                        </m:ctrlPr>
                      </m:accPr>
                      <m:e>
                        <m:r>
                          <a:rPr lang="de-DE" sz="2000" b="1" i="0" dirty="0">
                            <a:latin typeface="Cambria Math" panose="02040503050406030204" pitchFamily="18" charset="0"/>
                          </a:rPr>
                          <m:t>𝐀</m:t>
                        </m:r>
                      </m:e>
                    </m:acc>
                    <m:r>
                      <a:rPr lang="pt-BR" sz="2000" i="0" dirty="0">
                        <a:latin typeface="Cambria Math" panose="02040503050406030204" pitchFamily="18" charset="0"/>
                      </a:rPr>
                      <m:t>&amp;</m:t>
                    </m:r>
                    <m:r>
                      <a:rPr lang="pt-BR" sz="2000" b="1" i="0" dirty="0">
                        <a:latin typeface="Cambria Math" panose="02040503050406030204" pitchFamily="18" charset="0"/>
                      </a:rPr>
                      <m:t>𝐁</m:t>
                    </m:r>
                    <m:r>
                      <a:rPr lang="pt-BR" sz="2000" i="0" dirty="0">
                        <a:latin typeface="Cambria Math" panose="02040503050406030204" pitchFamily="18" charset="0"/>
                      </a:rPr>
                      <m:t>)</m:t>
                    </m:r>
                  </m:oMath>
                </a14:m>
                <a:r>
                  <a:rPr lang="pt-BR" sz="2000" dirty="0"/>
                  <a:t> − 2· </a:t>
                </a:r>
                <a14:m>
                  <m:oMath xmlns:m="http://schemas.openxmlformats.org/officeDocument/2006/math">
                    <m:rad>
                      <m:radPr>
                        <m:degHide m:val="on"/>
                        <m:ctrlPr>
                          <a:rPr lang="pt-BR" sz="2000" i="1" dirty="0" smtClean="0">
                            <a:latin typeface="Cambria Math" panose="02040503050406030204" pitchFamily="18" charset="0"/>
                          </a:rPr>
                        </m:ctrlPr>
                      </m:radPr>
                      <m:deg/>
                      <m:e>
                        <m:r>
                          <m:rPr>
                            <m:sty m:val="p"/>
                          </m:rPr>
                          <a:rPr lang="pt-BR" sz="2000" i="0" dirty="0">
                            <a:latin typeface="Cambria Math" panose="02040503050406030204" pitchFamily="18" charset="0"/>
                          </a:rPr>
                          <m:t>P</m:t>
                        </m:r>
                        <m:r>
                          <a:rPr lang="pt-BR" sz="2000" i="0" dirty="0">
                            <a:latin typeface="Cambria Math" panose="02040503050406030204" pitchFamily="18" charset="0"/>
                          </a:rPr>
                          <m:t>(</m:t>
                        </m:r>
                        <m:r>
                          <a:rPr lang="pt-BR" sz="2000" b="1" i="0" dirty="0">
                            <a:latin typeface="Cambria Math" panose="02040503050406030204" pitchFamily="18" charset="0"/>
                          </a:rPr>
                          <m:t>𝐀</m:t>
                        </m:r>
                        <m:r>
                          <a:rPr lang="pt-BR" sz="2000" i="0" dirty="0">
                            <a:latin typeface="Cambria Math" panose="02040503050406030204" pitchFamily="18" charset="0"/>
                          </a:rPr>
                          <m:t>&amp;</m:t>
                        </m:r>
                        <m:r>
                          <a:rPr lang="pt-BR" sz="2000" b="1" i="0" dirty="0">
                            <a:latin typeface="Cambria Math" panose="02040503050406030204" pitchFamily="18" charset="0"/>
                          </a:rPr>
                          <m:t>𝐁</m:t>
                        </m:r>
                        <m:r>
                          <a:rPr lang="pt-BR" sz="2000" i="0" dirty="0">
                            <a:latin typeface="Cambria Math" panose="02040503050406030204" pitchFamily="18" charset="0"/>
                          </a:rPr>
                          <m:t>)· </m:t>
                        </m:r>
                        <m:r>
                          <m:rPr>
                            <m:sty m:val="p"/>
                          </m:rPr>
                          <a:rPr lang="pt-BR" sz="2000" i="0" dirty="0">
                            <a:latin typeface="Cambria Math" panose="02040503050406030204" pitchFamily="18" charset="0"/>
                          </a:rPr>
                          <m:t>P</m:t>
                        </m:r>
                        <m:r>
                          <a:rPr lang="pt-BR" sz="2000" i="0" dirty="0">
                            <a:latin typeface="Cambria Math" panose="02040503050406030204" pitchFamily="18" charset="0"/>
                          </a:rPr>
                          <m:t>(</m:t>
                        </m:r>
                        <m:acc>
                          <m:accPr>
                            <m:chr m:val="̅"/>
                            <m:ctrlPr>
                              <a:rPr lang="pt-BR" sz="2000" b="1" i="1" dirty="0">
                                <a:latin typeface="Cambria Math" panose="02040503050406030204" pitchFamily="18" charset="0"/>
                              </a:rPr>
                            </m:ctrlPr>
                          </m:accPr>
                          <m:e>
                            <m:r>
                              <a:rPr lang="de-DE" sz="2000" b="1" i="0" dirty="0">
                                <a:latin typeface="Cambria Math" panose="02040503050406030204" pitchFamily="18" charset="0"/>
                              </a:rPr>
                              <m:t>𝐀</m:t>
                            </m:r>
                          </m:e>
                        </m:acc>
                        <m:r>
                          <a:rPr lang="pt-BR" sz="2000" i="0" dirty="0">
                            <a:latin typeface="Cambria Math" panose="02040503050406030204" pitchFamily="18" charset="0"/>
                          </a:rPr>
                          <m:t>&amp;</m:t>
                        </m:r>
                        <m:r>
                          <a:rPr lang="pt-BR" sz="2000" b="1" i="0" dirty="0">
                            <a:latin typeface="Cambria Math" panose="02040503050406030204" pitchFamily="18" charset="0"/>
                          </a:rPr>
                          <m:t>𝐁</m:t>
                        </m:r>
                        <m:r>
                          <a:rPr lang="pt-BR" sz="2000" i="0" dirty="0">
                            <a:latin typeface="Cambria Math" panose="02040503050406030204" pitchFamily="18" charset="0"/>
                          </a:rPr>
                          <m:t>)</m:t>
                        </m:r>
                      </m:e>
                    </m:rad>
                    <m:r>
                      <a:rPr lang="pt-BR" sz="2000" i="1" dirty="0" smtClean="0">
                        <a:latin typeface="Cambria Math" panose="02040503050406030204" pitchFamily="18" charset="0"/>
                      </a:rPr>
                      <m:t>· </m:t>
                    </m:r>
                  </m:oMath>
                </a14:m>
                <a:r>
                  <a:rPr lang="pt-BR" sz="2000" dirty="0"/>
                  <a:t>cos(</a:t>
                </a:r>
                <a:r>
                  <a:rPr lang="el-GR" sz="2000" dirty="0">
                    <a:solidFill>
                      <a:srgbClr val="FF0000"/>
                    </a:solidFill>
                  </a:rPr>
                  <a:t>Δ</a:t>
                </a:r>
                <a:r>
                  <a:rPr lang="pt-BR" sz="2000" dirty="0"/>
                  <a:t>)   </a:t>
                </a:r>
              </a:p>
              <a:p>
                <a:pPr marL="365760" lvl="1" indent="0">
                  <a:spcBef>
                    <a:spcPts val="1200"/>
                  </a:spcBef>
                  <a:buNone/>
                </a:pPr>
                <a:r>
                  <a:rPr lang="pt-BR" sz="2000" dirty="0"/>
                  <a:t>Franco 2009, </a:t>
                </a:r>
                <a:r>
                  <a:rPr lang="pt-BR" sz="2000" dirty="0" err="1"/>
                  <a:t>Aerts</a:t>
                </a:r>
                <a:r>
                  <a:rPr lang="pt-BR" sz="2000" dirty="0"/>
                  <a:t> 2009, Conte et al. 2008, .... </a:t>
                </a:r>
                <a:br>
                  <a:rPr lang="pt-BR" sz="2000" dirty="0"/>
                </a:br>
                <a:r>
                  <a:rPr lang="pt-BR" sz="2000" dirty="0" err="1"/>
                  <a:t>based</a:t>
                </a:r>
                <a:r>
                  <a:rPr lang="pt-BR" sz="2000" dirty="0"/>
                  <a:t> </a:t>
                </a:r>
                <a:r>
                  <a:rPr lang="pt-BR" sz="2000" dirty="0" err="1"/>
                  <a:t>on</a:t>
                </a:r>
                <a:r>
                  <a:rPr lang="pt-BR" sz="2000" dirty="0"/>
                  <a:t> </a:t>
                </a:r>
                <a:r>
                  <a:rPr lang="pt-BR" sz="2000" dirty="0" err="1"/>
                  <a:t>exploiting</a:t>
                </a:r>
                <a:r>
                  <a:rPr lang="pt-BR" sz="2000" dirty="0"/>
                  <a:t> </a:t>
                </a:r>
                <a:r>
                  <a:rPr lang="pt-BR" sz="2000" dirty="0" err="1">
                    <a:solidFill>
                      <a:srgbClr val="C00000"/>
                    </a:solidFill>
                  </a:rPr>
                  <a:t>interference</a:t>
                </a:r>
                <a:r>
                  <a:rPr lang="pt-BR" sz="2000" dirty="0">
                    <a:solidFill>
                      <a:srgbClr val="C00000"/>
                    </a:solidFill>
                  </a:rPr>
                  <a:t> </a:t>
                </a:r>
                <a:r>
                  <a:rPr lang="pt-BR" sz="2000" dirty="0" err="1">
                    <a:solidFill>
                      <a:srgbClr val="C00000"/>
                    </a:solidFill>
                  </a:rPr>
                  <a:t>effects</a:t>
                </a:r>
                <a:r>
                  <a:rPr lang="pt-BR" sz="2000" dirty="0">
                    <a:solidFill>
                      <a:srgbClr val="C00000"/>
                    </a:solidFill>
                  </a:rPr>
                  <a:t> </a:t>
                </a:r>
                <a:r>
                  <a:rPr lang="pt-BR" sz="2000" dirty="0"/>
                  <a:t>(</a:t>
                </a:r>
                <a:r>
                  <a:rPr lang="pt-BR" sz="2000" dirty="0" err="1"/>
                  <a:t>angle</a:t>
                </a:r>
                <a:r>
                  <a:rPr lang="pt-BR" sz="2000" dirty="0"/>
                  <a:t> </a:t>
                </a:r>
                <a:r>
                  <a:rPr lang="pt-BR" sz="2000" dirty="0" err="1"/>
                  <a:t>parameter</a:t>
                </a:r>
                <a:r>
                  <a:rPr lang="pt-BR" sz="2000" dirty="0"/>
                  <a:t> </a:t>
                </a:r>
                <a:r>
                  <a:rPr lang="el-GR" sz="2000" dirty="0"/>
                  <a:t>Δ</a:t>
                </a:r>
                <a:r>
                  <a:rPr lang="pt-BR" sz="2000" dirty="0"/>
                  <a:t> )   *</a:t>
                </a:r>
              </a:p>
              <a:p>
                <a:pPr marL="365760" lvl="1" indent="0">
                  <a:spcBef>
                    <a:spcPts val="1200"/>
                  </a:spcBef>
                  <a:buNone/>
                </a:pPr>
                <a:endParaRPr lang="en-GB" dirty="0"/>
              </a:p>
              <a:p>
                <a:pPr marL="0" indent="0">
                  <a:buNone/>
                </a:pPr>
                <a:r>
                  <a:rPr lang="en-US" dirty="0">
                    <a:solidFill>
                      <a:srgbClr val="C00000"/>
                    </a:solidFill>
                  </a:rPr>
                  <a:t>* Sure Thing Principle: P(</a:t>
                </a:r>
                <a:r>
                  <a:rPr lang="en-US" i="1" dirty="0">
                    <a:solidFill>
                      <a:srgbClr val="C00000"/>
                    </a:solidFill>
                  </a:rPr>
                  <a:t>B</a:t>
                </a:r>
                <a:r>
                  <a:rPr lang="en-US" dirty="0">
                    <a:solidFill>
                      <a:srgbClr val="C00000"/>
                    </a:solidFill>
                  </a:rPr>
                  <a:t>) = P(</a:t>
                </a:r>
                <a:r>
                  <a:rPr lang="en-US" i="1" dirty="0">
                    <a:solidFill>
                      <a:srgbClr val="C00000"/>
                    </a:solidFill>
                  </a:rPr>
                  <a:t>A</a:t>
                </a:r>
                <a:r>
                  <a:rPr lang="en-US" dirty="0">
                    <a:solidFill>
                      <a:srgbClr val="C00000"/>
                    </a:solidFill>
                  </a:rPr>
                  <a:t>&amp;</a:t>
                </a:r>
                <a:r>
                  <a:rPr lang="en-US" i="1" dirty="0">
                    <a:solidFill>
                      <a:srgbClr val="C00000"/>
                    </a:solidFill>
                  </a:rPr>
                  <a:t>B </a:t>
                </a:r>
                <a:r>
                  <a:rPr lang="en-US" dirty="0">
                    <a:solidFill>
                      <a:srgbClr val="C00000"/>
                    </a:solidFill>
                  </a:rPr>
                  <a:t>) + P(</a:t>
                </a:r>
                <a14:m>
                  <m:oMath xmlns:m="http://schemas.openxmlformats.org/officeDocument/2006/math">
                    <m:bar>
                      <m:barPr>
                        <m:pos m:val="top"/>
                        <m:ctrlPr>
                          <a:rPr lang="en-US" sz="2800" i="1" dirty="0">
                            <a:solidFill>
                              <a:srgbClr val="C00000"/>
                            </a:solidFill>
                            <a:latin typeface="Cambria Math" panose="02040503050406030204" pitchFamily="18" charset="0"/>
                            <a:sym typeface="Symbol" pitchFamily="18" charset="2"/>
                          </a:rPr>
                        </m:ctrlPr>
                      </m:barPr>
                      <m:e>
                        <m:r>
                          <a:rPr lang="de-DE" sz="2800" b="0" i="1" dirty="0" smtClean="0">
                            <a:solidFill>
                              <a:srgbClr val="C00000"/>
                            </a:solidFill>
                            <a:latin typeface="Cambria Math" panose="02040503050406030204" pitchFamily="18" charset="0"/>
                            <a:sym typeface="Symbol" pitchFamily="18" charset="2"/>
                          </a:rPr>
                          <m:t>𝐴</m:t>
                        </m:r>
                      </m:e>
                    </m:bar>
                  </m:oMath>
                </a14:m>
                <a:r>
                  <a:rPr lang="en-US" dirty="0">
                    <a:solidFill>
                      <a:srgbClr val="C00000"/>
                    </a:solidFill>
                    <a:sym typeface="Symbol" pitchFamily="18" charset="2"/>
                  </a:rPr>
                  <a:t>&amp;B)</a:t>
                </a:r>
              </a:p>
              <a:p>
                <a:endParaRPr lang="en-GB" dirty="0"/>
              </a:p>
              <a:p>
                <a:endParaRPr lang="en-GB" dirty="0"/>
              </a:p>
            </p:txBody>
          </p:sp>
        </mc:Choice>
        <mc:Fallback xmlns="">
          <p:sp>
            <p:nvSpPr>
              <p:cNvPr id="4" name="Content Placeholder 2">
                <a:extLst>
                  <a:ext uri="{FF2B5EF4-FFF2-40B4-BE49-F238E27FC236}">
                    <a16:creationId xmlns:a16="http://schemas.microsoft.com/office/drawing/2014/main" id="{E025613A-EFA2-9EDF-946F-D8144F7C09C4}"/>
                  </a:ext>
                </a:extLst>
              </p:cNvPr>
              <p:cNvSpPr txBox="1">
                <a:spLocks noRot="1" noChangeAspect="1" noMove="1" noResize="1" noEditPoints="1" noAdjustHandles="1" noChangeArrowheads="1" noChangeShapeType="1" noTextEdit="1"/>
              </p:cNvSpPr>
              <p:nvPr/>
            </p:nvSpPr>
            <p:spPr>
              <a:xfrm>
                <a:off x="414909" y="1676400"/>
                <a:ext cx="8052816" cy="4953000"/>
              </a:xfrm>
              <a:prstGeom prst="rect">
                <a:avLst/>
              </a:prstGeom>
              <a:blipFill>
                <a:blip r:embed="rId2"/>
                <a:stretch>
                  <a:fillRect l="-1136" t="-984" r="-379"/>
                </a:stretch>
              </a:blipFill>
            </p:spPr>
            <p:txBody>
              <a:bodyPr/>
              <a:lstStyle/>
              <a:p>
                <a:r>
                  <a:rPr lang="es-ES">
                    <a:noFill/>
                  </a:rPr>
                  <a:t> </a:t>
                </a:r>
              </a:p>
            </p:txBody>
          </p:sp>
        </mc:Fallback>
      </mc:AlternateContent>
    </p:spTree>
    <p:extLst>
      <p:ext uri="{BB962C8B-B14F-4D97-AF65-F5344CB8AC3E}">
        <p14:creationId xmlns:p14="http://schemas.microsoft.com/office/powerpoint/2010/main" val="200374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DC88C-2C2F-BDAB-3FCD-FA280E82968C}"/>
              </a:ext>
            </a:extLst>
          </p:cNvPr>
          <p:cNvSpPr>
            <a:spLocks noGrp="1"/>
          </p:cNvSpPr>
          <p:nvPr>
            <p:ph type="title"/>
          </p:nvPr>
        </p:nvSpPr>
        <p:spPr>
          <a:xfrm>
            <a:off x="190500" y="25400"/>
            <a:ext cx="7467600" cy="350838"/>
          </a:xfrm>
        </p:spPr>
        <p:txBody>
          <a:bodyPr>
            <a:normAutofit/>
          </a:bodyPr>
          <a:lstStyle/>
          <a:p>
            <a:r>
              <a:rPr lang="de-DE" sz="1400" dirty="0"/>
              <a:t>Abstract</a:t>
            </a:r>
            <a:endParaRPr lang="es-ES" sz="1400" dirty="0"/>
          </a:p>
        </p:txBody>
      </p:sp>
      <p:sp>
        <p:nvSpPr>
          <p:cNvPr id="3" name="Inhaltsplatzhalter 2">
            <a:extLst>
              <a:ext uri="{FF2B5EF4-FFF2-40B4-BE49-F238E27FC236}">
                <a16:creationId xmlns:a16="http://schemas.microsoft.com/office/drawing/2014/main" id="{E0A12C00-D35C-3430-7C58-981F04776B8C}"/>
              </a:ext>
            </a:extLst>
          </p:cNvPr>
          <p:cNvSpPr>
            <a:spLocks noGrp="1"/>
          </p:cNvSpPr>
          <p:nvPr>
            <p:ph sz="quarter" idx="1"/>
          </p:nvPr>
        </p:nvSpPr>
        <p:spPr>
          <a:xfrm>
            <a:off x="190500" y="364621"/>
            <a:ext cx="8548116" cy="5943600"/>
          </a:xfrm>
        </p:spPr>
        <p:txBody>
          <a:bodyPr>
            <a:normAutofit fontScale="25000" lnSpcReduction="20000"/>
          </a:bodyPr>
          <a:lstStyle/>
          <a:p>
            <a:pPr marL="0" indent="0">
              <a:lnSpc>
                <a:spcPct val="105000"/>
              </a:lnSpc>
              <a:spcBef>
                <a:spcPts val="1200"/>
              </a:spcBef>
              <a:buNone/>
            </a:pPr>
            <a:r>
              <a:rPr lang="en-US" sz="5600" b="1" dirty="0">
                <a:solidFill>
                  <a:srgbClr val="2F5496"/>
                </a:solidFill>
                <a:effectLst/>
                <a:latin typeface="Calibri Light" panose="020F0302020204030204" pitchFamily="34" charset="0"/>
                <a:ea typeface="Times New Roman" panose="02020603050405020304" pitchFamily="18" charset="0"/>
              </a:rPr>
              <a:t>Quantum Cognition, Concepts, and Compositional Semantics</a:t>
            </a:r>
            <a:endParaRPr lang="es-ES" sz="5600" b="1" dirty="0">
              <a:solidFill>
                <a:srgbClr val="2F5496"/>
              </a:solidFill>
              <a:effectLst/>
              <a:latin typeface="Calibri Light" panose="020F0302020204030204" pitchFamily="34" charset="0"/>
              <a:ea typeface="Calibri" panose="020F0502020204030204" pitchFamily="34" charset="0"/>
            </a:endParaRPr>
          </a:p>
          <a:p>
            <a:pPr marL="0" indent="0">
              <a:buNone/>
            </a:pPr>
            <a:r>
              <a:rPr lang="en-US" sz="5600" dirty="0">
                <a:effectLst/>
                <a:latin typeface="Calibri" panose="020F0502020204030204" pitchFamily="34" charset="0"/>
                <a:ea typeface="Calibri" panose="020F0502020204030204" pitchFamily="34" charset="0"/>
              </a:rPr>
              <a:t>Reinhard Blutner</a:t>
            </a:r>
            <a:endParaRPr lang="es-ES" sz="5600" dirty="0">
              <a:effectLst/>
              <a:latin typeface="Calibri" panose="020F0502020204030204" pitchFamily="34" charset="0"/>
              <a:ea typeface="Calibri" panose="020F0502020204030204" pitchFamily="34" charset="0"/>
            </a:endParaRPr>
          </a:p>
          <a:p>
            <a:pPr marL="0" indent="0">
              <a:buNone/>
            </a:pPr>
            <a:r>
              <a:rPr lang="en-US" sz="5600" dirty="0">
                <a:effectLst/>
                <a:latin typeface="Calibri" panose="020F0502020204030204" pitchFamily="34" charset="0"/>
                <a:ea typeface="Calibri" panose="020F0502020204030204" pitchFamily="34" charset="0"/>
              </a:rPr>
              <a:t>Geometric models of concepts and meaning have become very popular within the last couple of decades (</a:t>
            </a:r>
            <a:r>
              <a:rPr lang="en-US" sz="5600" dirty="0" err="1">
                <a:effectLst/>
                <a:latin typeface="Calibri" panose="020F0502020204030204" pitchFamily="34" charset="0"/>
                <a:ea typeface="Calibri" panose="020F0502020204030204" pitchFamily="34" charset="0"/>
              </a:rPr>
              <a:t>Suppes</a:t>
            </a:r>
            <a:r>
              <a:rPr lang="en-US" sz="5600" dirty="0">
                <a:effectLst/>
                <a:latin typeface="Calibri" panose="020F0502020204030204" pitchFamily="34" charset="0"/>
                <a:ea typeface="Calibri" panose="020F0502020204030204" pitchFamily="34" charset="0"/>
              </a:rPr>
              <a:t>, Krantz, Luce, &amp; Tversky, 1989; Torgerson, 1965; Tversky, 1977; </a:t>
            </a:r>
            <a:r>
              <a:rPr lang="en-US" sz="5600" dirty="0" err="1">
                <a:effectLst/>
                <a:latin typeface="Calibri" panose="020F0502020204030204" pitchFamily="34" charset="0"/>
                <a:ea typeface="Calibri" panose="020F0502020204030204" pitchFamily="34" charset="0"/>
              </a:rPr>
              <a:t>Widdows</a:t>
            </a:r>
            <a:r>
              <a:rPr lang="en-US" sz="5600" dirty="0">
                <a:effectLst/>
                <a:latin typeface="Calibri" panose="020F0502020204030204" pitchFamily="34" charset="0"/>
                <a:ea typeface="Calibri" panose="020F0502020204030204" pitchFamily="34" charset="0"/>
              </a:rPr>
              <a:t>, 2004). Quantum cognition can be seen as further developing this approach, both empirically and theoretically. After giving a brief overview of the history and development of quantum cognition in the last two decades, a will consider three aspects in more detail using vivid geometric ideas.  </a:t>
            </a:r>
            <a:endParaRPr lang="es-ES" sz="5600" dirty="0">
              <a:effectLst/>
              <a:latin typeface="Calibri" panose="020F0502020204030204" pitchFamily="34" charset="0"/>
              <a:ea typeface="Calibri" panose="020F0502020204030204" pitchFamily="34" charset="0"/>
            </a:endParaRPr>
          </a:p>
          <a:p>
            <a:pPr marL="0" indent="0">
              <a:buNone/>
            </a:pPr>
            <a:r>
              <a:rPr lang="en-US" sz="5600" dirty="0">
                <a:effectLst/>
                <a:latin typeface="Calibri" panose="020F0502020204030204" pitchFamily="34" charset="0"/>
                <a:ea typeface="Calibri" panose="020F0502020204030204" pitchFamily="34" charset="0"/>
              </a:rPr>
              <a:t>In the first part, I will consider in detail the structure of concepts, starting with explaining the difference between vagueness and prototypicality. Specially, I will consider the work of John Hampton (Hampton, 1988a, 1988b, 2007) and I will show how we can model his empirical findings by using quantum probabilities.  </a:t>
            </a:r>
            <a:endParaRPr lang="es-ES" sz="5600" dirty="0">
              <a:effectLst/>
              <a:latin typeface="Calibri" panose="020F0502020204030204" pitchFamily="34" charset="0"/>
              <a:ea typeface="Calibri" panose="020F0502020204030204" pitchFamily="34" charset="0"/>
            </a:endParaRPr>
          </a:p>
          <a:p>
            <a:pPr marL="0" indent="0">
              <a:buNone/>
            </a:pPr>
            <a:r>
              <a:rPr lang="en-US" sz="5600" dirty="0">
                <a:effectLst/>
                <a:latin typeface="Calibri" panose="020F0502020204030204" pitchFamily="34" charset="0"/>
                <a:ea typeface="Calibri" panose="020F0502020204030204" pitchFamily="34" charset="0"/>
              </a:rPr>
              <a:t>In the second part, I will consider the case of adjectival modification as a standard application of compositional semantics.  In particular, I will consider the case of borderline contradictions such as “x  is tall and not tall”, which are considered true by almost 50% of subjects judge in borderline cases (</a:t>
            </a:r>
            <a:r>
              <a:rPr lang="en-US" sz="5600" dirty="0" err="1">
                <a:effectLst/>
                <a:latin typeface="Calibri" panose="020F0502020204030204" pitchFamily="34" charset="0"/>
                <a:ea typeface="Calibri" panose="020F0502020204030204" pitchFamily="34" charset="0"/>
              </a:rPr>
              <a:t>Alxatib</a:t>
            </a:r>
            <a:r>
              <a:rPr lang="en-US" sz="5600" dirty="0">
                <a:effectLst/>
                <a:latin typeface="Calibri" panose="020F0502020204030204" pitchFamily="34" charset="0"/>
                <a:ea typeface="Calibri" panose="020F0502020204030204" pitchFamily="34" charset="0"/>
              </a:rPr>
              <a:t> &amp; Pelletier, 2011; Blutner, </a:t>
            </a:r>
            <a:r>
              <a:rPr lang="en-US" sz="5600" dirty="0" err="1">
                <a:effectLst/>
                <a:latin typeface="Calibri" panose="020F0502020204030204" pitchFamily="34" charset="0"/>
                <a:ea typeface="Calibri" panose="020F0502020204030204" pitchFamily="34" charset="0"/>
              </a:rPr>
              <a:t>Pothos</a:t>
            </a:r>
            <a:r>
              <a:rPr lang="en-US" sz="5600" dirty="0">
                <a:effectLst/>
                <a:latin typeface="Calibri" panose="020F0502020204030204" pitchFamily="34" charset="0"/>
                <a:ea typeface="Calibri" panose="020F0502020204030204" pitchFamily="34" charset="0"/>
              </a:rPr>
              <a:t>, &amp; </a:t>
            </a:r>
            <a:r>
              <a:rPr lang="en-US" sz="5600" dirty="0" err="1">
                <a:effectLst/>
                <a:latin typeface="Calibri" panose="020F0502020204030204" pitchFamily="34" charset="0"/>
                <a:ea typeface="Calibri" panose="020F0502020204030204" pitchFamily="34" charset="0"/>
              </a:rPr>
              <a:t>Bruza</a:t>
            </a:r>
            <a:r>
              <a:rPr lang="en-US" sz="5600" dirty="0">
                <a:effectLst/>
                <a:latin typeface="Calibri" panose="020F0502020204030204" pitchFamily="34" charset="0"/>
                <a:ea typeface="Calibri" panose="020F0502020204030204" pitchFamily="34" charset="0"/>
              </a:rPr>
              <a:t>, 2013). </a:t>
            </a:r>
            <a:endParaRPr lang="es-ES" sz="5600" dirty="0">
              <a:effectLst/>
              <a:latin typeface="Calibri" panose="020F0502020204030204" pitchFamily="34" charset="0"/>
              <a:ea typeface="Calibri" panose="020F0502020204030204" pitchFamily="34" charset="0"/>
            </a:endParaRPr>
          </a:p>
          <a:p>
            <a:pPr marL="0" indent="0">
              <a:buNone/>
            </a:pPr>
            <a:r>
              <a:rPr lang="en-US" sz="5600" dirty="0">
                <a:effectLst/>
                <a:latin typeface="Calibri" panose="020F0502020204030204" pitchFamily="34" charset="0"/>
                <a:ea typeface="Calibri" panose="020F0502020204030204" pitchFamily="34" charset="0"/>
              </a:rPr>
              <a:t>In the third part, I will discuss a methodological point by making the comparison between distributional semantics and quantum cognition. Both fields of research  have many things in common: (</a:t>
            </a:r>
            <a:r>
              <a:rPr lang="en-US" sz="5600" dirty="0" err="1">
                <a:effectLst/>
                <a:latin typeface="Calibri" panose="020F0502020204030204" pitchFamily="34" charset="0"/>
                <a:ea typeface="Calibri" panose="020F0502020204030204" pitchFamily="34" charset="0"/>
              </a:rPr>
              <a:t>i</a:t>
            </a:r>
            <a:r>
              <a:rPr lang="en-US" sz="5600" dirty="0">
                <a:effectLst/>
                <a:latin typeface="Calibri" panose="020F0502020204030204" pitchFamily="34" charset="0"/>
                <a:ea typeface="Calibri" panose="020F0502020204030204" pitchFamily="34" charset="0"/>
              </a:rPr>
              <a:t>) they both follow a geometric conception of meaning; (ii) they both use vectors and inner products (Hilbert spaces) as basic modelling tools; (iii) they both try to make sense of compositionality in order to account for the recursivity of language. However, there is a mainly philosophical discrepancy: Whereas distributional semantics sees meanings as "meanings that are in the text", quantum cognition follows cognitive standards and sees meanings as "meanings that are in our minds".  The practical and theoretical consequences of this difference are discussed. </a:t>
            </a:r>
            <a:endParaRPr lang="es-ES" sz="5600" dirty="0">
              <a:effectLst/>
              <a:latin typeface="Calibri" panose="020F0502020204030204" pitchFamily="34" charset="0"/>
              <a:ea typeface="Calibri" panose="020F0502020204030204" pitchFamily="34" charset="0"/>
            </a:endParaRPr>
          </a:p>
          <a:p>
            <a:pPr marL="0" indent="0" algn="ctr">
              <a:lnSpc>
                <a:spcPct val="105000"/>
              </a:lnSpc>
              <a:buNone/>
            </a:pPr>
            <a:r>
              <a:rPr lang="en-US" sz="5600" dirty="0">
                <a:effectLst/>
                <a:latin typeface="Calibri" panose="020F0502020204030204" pitchFamily="34" charset="0"/>
                <a:ea typeface="Times New Roman" panose="02020603050405020304" pitchFamily="18" charset="0"/>
              </a:rPr>
              <a:t>References</a:t>
            </a:r>
            <a:endParaRPr lang="es-ES" sz="5600" dirty="0">
              <a:effectLst/>
              <a:latin typeface="Calibri" panose="020F0502020204030204" pitchFamily="34" charset="0"/>
              <a:ea typeface="Times New Roman" panose="02020603050405020304" pitchFamily="18" charset="0"/>
            </a:endParaRPr>
          </a:p>
          <a:p>
            <a:pPr marL="0" indent="0">
              <a:spcAft>
                <a:spcPts val="800"/>
              </a:spcAft>
              <a:buNone/>
            </a:pPr>
            <a:r>
              <a:rPr lang="en-US" sz="4400" dirty="0" err="1">
                <a:effectLst/>
                <a:latin typeface="Calibri" panose="020F0502020204030204" pitchFamily="34" charset="0"/>
                <a:ea typeface="Times New Roman" panose="02020603050405020304" pitchFamily="18" charset="0"/>
              </a:rPr>
              <a:t>Alxatib</a:t>
            </a:r>
            <a:r>
              <a:rPr lang="en-US" sz="4400" dirty="0">
                <a:effectLst/>
                <a:latin typeface="Calibri" panose="020F0502020204030204" pitchFamily="34" charset="0"/>
                <a:ea typeface="Times New Roman" panose="02020603050405020304" pitchFamily="18" charset="0"/>
              </a:rPr>
              <a:t>, S., &amp; Pelletier, J. (2011). On the psychology of truth-gaps. </a:t>
            </a:r>
            <a:r>
              <a:rPr lang="de-DE" sz="4400" dirty="0">
                <a:effectLst/>
                <a:latin typeface="Calibri" panose="020F0502020204030204" pitchFamily="34" charset="0"/>
                <a:ea typeface="Times New Roman" panose="02020603050405020304" pitchFamily="18" charset="0"/>
              </a:rPr>
              <a:t>In R. </a:t>
            </a:r>
            <a:r>
              <a:rPr lang="de-DE" sz="4400" dirty="0" err="1">
                <a:effectLst/>
                <a:latin typeface="Calibri" panose="020F0502020204030204" pitchFamily="34" charset="0"/>
                <a:ea typeface="Times New Roman" panose="02020603050405020304" pitchFamily="18" charset="0"/>
              </a:rPr>
              <a:t>Nouwen</a:t>
            </a:r>
            <a:r>
              <a:rPr lang="de-DE" sz="4400" dirty="0">
                <a:effectLst/>
                <a:latin typeface="Calibri" panose="020F0502020204030204" pitchFamily="34" charset="0"/>
                <a:ea typeface="Times New Roman" panose="02020603050405020304" pitchFamily="18" charset="0"/>
              </a:rPr>
              <a:t>, R. van </a:t>
            </a:r>
            <a:r>
              <a:rPr lang="de-DE" sz="4400" dirty="0" err="1">
                <a:effectLst/>
                <a:latin typeface="Calibri" panose="020F0502020204030204" pitchFamily="34" charset="0"/>
                <a:ea typeface="Times New Roman" panose="02020603050405020304" pitchFamily="18" charset="0"/>
              </a:rPr>
              <a:t>Rooij</a:t>
            </a:r>
            <a:r>
              <a:rPr lang="de-DE" sz="4400" dirty="0">
                <a:effectLst/>
                <a:latin typeface="Calibri" panose="020F0502020204030204" pitchFamily="34" charset="0"/>
                <a:ea typeface="Times New Roman" panose="02020603050405020304" pitchFamily="18" charset="0"/>
              </a:rPr>
              <a:t>, U. Sauerland &amp; H.-C. Schmitz (Eds.), </a:t>
            </a:r>
            <a:r>
              <a:rPr lang="de-DE" sz="4400" i="1" dirty="0" err="1">
                <a:effectLst/>
                <a:latin typeface="Calibri" panose="020F0502020204030204" pitchFamily="34" charset="0"/>
                <a:ea typeface="Times New Roman" panose="02020603050405020304" pitchFamily="18" charset="0"/>
              </a:rPr>
              <a:t>Vagueness</a:t>
            </a:r>
            <a:r>
              <a:rPr lang="de-DE" sz="4400" i="1" dirty="0">
                <a:effectLst/>
                <a:latin typeface="Calibri" panose="020F0502020204030204" pitchFamily="34" charset="0"/>
                <a:ea typeface="Times New Roman" panose="02020603050405020304" pitchFamily="18" charset="0"/>
              </a:rPr>
              <a:t> in Communication</a:t>
            </a:r>
            <a:r>
              <a:rPr lang="de-DE" sz="4400" dirty="0">
                <a:effectLst/>
                <a:latin typeface="Calibri" panose="020F0502020204030204" pitchFamily="34" charset="0"/>
                <a:ea typeface="Times New Roman" panose="02020603050405020304" pitchFamily="18" charset="0"/>
              </a:rPr>
              <a:t> (pp. 13-36). Berlin, Heidelberg: Springer-Verlag.</a:t>
            </a:r>
            <a:br>
              <a:rPr lang="de-DE" sz="4400" dirty="0">
                <a:effectLst/>
                <a:latin typeface="Calibri" panose="020F0502020204030204" pitchFamily="34" charset="0"/>
                <a:ea typeface="Times New Roman" panose="02020603050405020304" pitchFamily="18" charset="0"/>
              </a:rPr>
            </a:br>
            <a:r>
              <a:rPr lang="en-US" sz="4400" dirty="0">
                <a:effectLst/>
                <a:latin typeface="Calibri" panose="020F0502020204030204" pitchFamily="34" charset="0"/>
                <a:ea typeface="Times New Roman" panose="02020603050405020304" pitchFamily="18" charset="0"/>
              </a:rPr>
              <a:t>Blutner, R., </a:t>
            </a:r>
            <a:r>
              <a:rPr lang="en-US" sz="4400" dirty="0" err="1">
                <a:effectLst/>
                <a:latin typeface="Calibri" panose="020F0502020204030204" pitchFamily="34" charset="0"/>
                <a:ea typeface="Times New Roman" panose="02020603050405020304" pitchFamily="18" charset="0"/>
              </a:rPr>
              <a:t>Pothos</a:t>
            </a:r>
            <a:r>
              <a:rPr lang="en-US" sz="4400" dirty="0">
                <a:effectLst/>
                <a:latin typeface="Calibri" panose="020F0502020204030204" pitchFamily="34" charset="0"/>
                <a:ea typeface="Times New Roman" panose="02020603050405020304" pitchFamily="18" charset="0"/>
              </a:rPr>
              <a:t>, E. M., &amp; </a:t>
            </a:r>
            <a:r>
              <a:rPr lang="en-US" sz="4400" dirty="0" err="1">
                <a:effectLst/>
                <a:latin typeface="Calibri" panose="020F0502020204030204" pitchFamily="34" charset="0"/>
                <a:ea typeface="Times New Roman" panose="02020603050405020304" pitchFamily="18" charset="0"/>
              </a:rPr>
              <a:t>Bruza</a:t>
            </a:r>
            <a:r>
              <a:rPr lang="en-US" sz="4400" dirty="0">
                <a:effectLst/>
                <a:latin typeface="Calibri" panose="020F0502020204030204" pitchFamily="34" charset="0"/>
                <a:ea typeface="Times New Roman" panose="02020603050405020304" pitchFamily="18" charset="0"/>
              </a:rPr>
              <a:t>, P. (2013). A Quantum Probability Perspective on Borderline Vagueness. </a:t>
            </a:r>
            <a:r>
              <a:rPr lang="en-US" sz="4400" i="1" dirty="0">
                <a:effectLst/>
                <a:latin typeface="Calibri" panose="020F0502020204030204" pitchFamily="34" charset="0"/>
                <a:ea typeface="Times New Roman" panose="02020603050405020304" pitchFamily="18" charset="0"/>
              </a:rPr>
              <a:t>Topics in Cognitive Sciences, 5</a:t>
            </a:r>
            <a:r>
              <a:rPr lang="en-US" sz="4400" dirty="0">
                <a:effectLst/>
                <a:latin typeface="Calibri" panose="020F0502020204030204" pitchFamily="34" charset="0"/>
                <a:ea typeface="Times New Roman" panose="02020603050405020304" pitchFamily="18" charset="0"/>
              </a:rPr>
              <a:t>, 711-736. </a:t>
            </a:r>
            <a:br>
              <a:rPr lang="en-US" sz="4400" dirty="0">
                <a:effectLst/>
                <a:latin typeface="Calibri" panose="020F0502020204030204" pitchFamily="34" charset="0"/>
                <a:ea typeface="Times New Roman" panose="02020603050405020304" pitchFamily="18" charset="0"/>
              </a:rPr>
            </a:br>
            <a:r>
              <a:rPr lang="en-US" sz="4400" dirty="0">
                <a:effectLst/>
                <a:latin typeface="Calibri" panose="020F0502020204030204" pitchFamily="34" charset="0"/>
                <a:ea typeface="Times New Roman" panose="02020603050405020304" pitchFamily="18" charset="0"/>
              </a:rPr>
              <a:t>Hampton, J. (1988a). Disjunction of natural concepts. </a:t>
            </a:r>
            <a:r>
              <a:rPr lang="en-US" sz="4400" i="1" dirty="0">
                <a:effectLst/>
                <a:latin typeface="Calibri" panose="020F0502020204030204" pitchFamily="34" charset="0"/>
                <a:ea typeface="Times New Roman" panose="02020603050405020304" pitchFamily="18" charset="0"/>
              </a:rPr>
              <a:t>Memory and Cognition, 16</a:t>
            </a:r>
            <a:r>
              <a:rPr lang="en-US" sz="4400" dirty="0">
                <a:effectLst/>
                <a:latin typeface="Calibri" panose="020F0502020204030204" pitchFamily="34" charset="0"/>
                <a:ea typeface="Times New Roman" panose="02020603050405020304" pitchFamily="18" charset="0"/>
              </a:rPr>
              <a:t>(579-591). </a:t>
            </a:r>
            <a:br>
              <a:rPr lang="en-US" sz="4400" dirty="0">
                <a:effectLst/>
                <a:latin typeface="Calibri" panose="020F0502020204030204" pitchFamily="34" charset="0"/>
                <a:ea typeface="Times New Roman" panose="02020603050405020304" pitchFamily="18" charset="0"/>
              </a:rPr>
            </a:br>
            <a:r>
              <a:rPr lang="en-US" sz="4400" dirty="0">
                <a:effectLst/>
                <a:latin typeface="Calibri" panose="020F0502020204030204" pitchFamily="34" charset="0"/>
                <a:ea typeface="Times New Roman" panose="02020603050405020304" pitchFamily="18" charset="0"/>
              </a:rPr>
              <a:t>Hampton, J. (1988b). Overextension of Conjunctive Concepts: Evidence for a Unitary Model of Concept Typicality and Class Inclusion. </a:t>
            </a:r>
            <a:r>
              <a:rPr lang="en-US" sz="4400" i="1" dirty="0">
                <a:effectLst/>
                <a:latin typeface="Calibri" panose="020F0502020204030204" pitchFamily="34" charset="0"/>
                <a:ea typeface="Times New Roman" panose="02020603050405020304" pitchFamily="18" charset="0"/>
              </a:rPr>
              <a:t>Journal of Experimental Psychology: Learning, Memory, and Cognition, 14</a:t>
            </a:r>
            <a:r>
              <a:rPr lang="en-US" sz="4400" dirty="0">
                <a:effectLst/>
                <a:latin typeface="Calibri" panose="020F0502020204030204" pitchFamily="34" charset="0"/>
                <a:ea typeface="Times New Roman" panose="02020603050405020304" pitchFamily="18" charset="0"/>
              </a:rPr>
              <a:t>(1), 12-32. </a:t>
            </a:r>
            <a:br>
              <a:rPr lang="en-US" sz="4400" dirty="0">
                <a:effectLst/>
                <a:latin typeface="Calibri" panose="020F0502020204030204" pitchFamily="34" charset="0"/>
                <a:ea typeface="Times New Roman" panose="02020603050405020304" pitchFamily="18" charset="0"/>
              </a:rPr>
            </a:br>
            <a:r>
              <a:rPr lang="en-US" sz="4400" dirty="0">
                <a:effectLst/>
                <a:latin typeface="Calibri" panose="020F0502020204030204" pitchFamily="34" charset="0"/>
                <a:ea typeface="Times New Roman" panose="02020603050405020304" pitchFamily="18" charset="0"/>
              </a:rPr>
              <a:t>Hampton, J. (2007). Typicality, graded membership, and vagueness. </a:t>
            </a:r>
            <a:r>
              <a:rPr lang="en-US" sz="4400" i="1" dirty="0">
                <a:effectLst/>
                <a:latin typeface="Calibri" panose="020F0502020204030204" pitchFamily="34" charset="0"/>
                <a:ea typeface="Times New Roman" panose="02020603050405020304" pitchFamily="18" charset="0"/>
              </a:rPr>
              <a:t>Cognitive Science, 31</a:t>
            </a:r>
            <a:r>
              <a:rPr lang="en-US" sz="4400" dirty="0">
                <a:effectLst/>
                <a:latin typeface="Calibri" panose="020F0502020204030204" pitchFamily="34" charset="0"/>
                <a:ea typeface="Times New Roman" panose="02020603050405020304" pitchFamily="18" charset="0"/>
              </a:rPr>
              <a:t>, 355-384. </a:t>
            </a:r>
            <a:br>
              <a:rPr lang="en-US" sz="4400" dirty="0">
                <a:effectLst/>
                <a:latin typeface="Calibri" panose="020F0502020204030204" pitchFamily="34" charset="0"/>
                <a:ea typeface="Times New Roman" panose="02020603050405020304" pitchFamily="18" charset="0"/>
              </a:rPr>
            </a:br>
            <a:r>
              <a:rPr lang="en-US" sz="4400" dirty="0" err="1">
                <a:effectLst/>
                <a:latin typeface="Calibri" panose="020F0502020204030204" pitchFamily="34" charset="0"/>
                <a:ea typeface="Times New Roman" panose="02020603050405020304" pitchFamily="18" charset="0"/>
              </a:rPr>
              <a:t>Suppes</a:t>
            </a:r>
            <a:r>
              <a:rPr lang="en-US" sz="4400" dirty="0">
                <a:effectLst/>
                <a:latin typeface="Calibri" panose="020F0502020204030204" pitchFamily="34" charset="0"/>
                <a:ea typeface="Times New Roman" panose="02020603050405020304" pitchFamily="18" charset="0"/>
              </a:rPr>
              <a:t>, P., Krantz, D. H., Luce, R. D., &amp; Tversky, A. (1989). </a:t>
            </a:r>
            <a:r>
              <a:rPr lang="en-US" sz="4400" i="1" dirty="0">
                <a:effectLst/>
                <a:latin typeface="Calibri" panose="020F0502020204030204" pitchFamily="34" charset="0"/>
                <a:ea typeface="Times New Roman" panose="02020603050405020304" pitchFamily="18" charset="0"/>
              </a:rPr>
              <a:t>Foundations of measurement: Geometrical, threshold, and probabilistic representations</a:t>
            </a:r>
            <a:r>
              <a:rPr lang="en-US" sz="4400" dirty="0">
                <a:effectLst/>
                <a:latin typeface="Calibri" panose="020F0502020204030204" pitchFamily="34" charset="0"/>
                <a:ea typeface="Times New Roman" panose="02020603050405020304" pitchFamily="18" charset="0"/>
              </a:rPr>
              <a:t>. London: Academic Press.</a:t>
            </a:r>
            <a:br>
              <a:rPr lang="en-US" sz="4400" dirty="0">
                <a:effectLst/>
                <a:latin typeface="Calibri" panose="020F0502020204030204" pitchFamily="34" charset="0"/>
                <a:ea typeface="Times New Roman" panose="02020603050405020304" pitchFamily="18" charset="0"/>
              </a:rPr>
            </a:br>
            <a:r>
              <a:rPr lang="en-US" sz="4400" dirty="0">
                <a:effectLst/>
                <a:latin typeface="Calibri" panose="020F0502020204030204" pitchFamily="34" charset="0"/>
                <a:ea typeface="Times New Roman" panose="02020603050405020304" pitchFamily="18" charset="0"/>
              </a:rPr>
              <a:t>Torgerson, W. S. (1965). Multidimensional scaling of similarity. </a:t>
            </a:r>
            <a:r>
              <a:rPr lang="en-US" sz="4400" i="1" dirty="0">
                <a:effectLst/>
                <a:latin typeface="Calibri" panose="020F0502020204030204" pitchFamily="34" charset="0"/>
                <a:ea typeface="Times New Roman" panose="02020603050405020304" pitchFamily="18" charset="0"/>
              </a:rPr>
              <a:t>Psychometrika, 30</a:t>
            </a:r>
            <a:r>
              <a:rPr lang="en-US" sz="4400" dirty="0">
                <a:effectLst/>
                <a:latin typeface="Calibri" panose="020F0502020204030204" pitchFamily="34" charset="0"/>
                <a:ea typeface="Times New Roman" panose="02020603050405020304" pitchFamily="18" charset="0"/>
              </a:rPr>
              <a:t>, 379-393. </a:t>
            </a:r>
            <a:br>
              <a:rPr lang="en-US" sz="4400" dirty="0">
                <a:effectLst/>
                <a:latin typeface="Calibri" panose="020F0502020204030204" pitchFamily="34" charset="0"/>
                <a:ea typeface="Times New Roman" panose="02020603050405020304" pitchFamily="18" charset="0"/>
              </a:rPr>
            </a:br>
            <a:r>
              <a:rPr lang="en-US" sz="4400" dirty="0">
                <a:effectLst/>
                <a:latin typeface="Calibri" panose="020F0502020204030204" pitchFamily="34" charset="0"/>
                <a:ea typeface="Times New Roman" panose="02020603050405020304" pitchFamily="18" charset="0"/>
              </a:rPr>
              <a:t>Tversky, A. (1977). Features of similarity. </a:t>
            </a:r>
            <a:r>
              <a:rPr lang="en-US" sz="4400" i="1" dirty="0">
                <a:effectLst/>
                <a:latin typeface="Calibri" panose="020F0502020204030204" pitchFamily="34" charset="0"/>
                <a:ea typeface="Times New Roman" panose="02020603050405020304" pitchFamily="18" charset="0"/>
              </a:rPr>
              <a:t>Psychological Review, 84</a:t>
            </a:r>
            <a:r>
              <a:rPr lang="en-US" sz="4400" dirty="0">
                <a:effectLst/>
                <a:latin typeface="Calibri" panose="020F0502020204030204" pitchFamily="34" charset="0"/>
                <a:ea typeface="Times New Roman" panose="02020603050405020304" pitchFamily="18" charset="0"/>
              </a:rPr>
              <a:t>, 327-352. </a:t>
            </a:r>
            <a:br>
              <a:rPr lang="en-US" sz="4400" dirty="0">
                <a:effectLst/>
                <a:latin typeface="Calibri" panose="020F0502020204030204" pitchFamily="34" charset="0"/>
                <a:ea typeface="Times New Roman" panose="02020603050405020304" pitchFamily="18" charset="0"/>
              </a:rPr>
            </a:br>
            <a:r>
              <a:rPr lang="en-US" sz="4400" dirty="0" err="1">
                <a:effectLst/>
                <a:latin typeface="Calibri" panose="020F0502020204030204" pitchFamily="34" charset="0"/>
                <a:ea typeface="Times New Roman" panose="02020603050405020304" pitchFamily="18" charset="0"/>
              </a:rPr>
              <a:t>Widdows</a:t>
            </a:r>
            <a:r>
              <a:rPr lang="en-US" sz="4400" dirty="0">
                <a:effectLst/>
                <a:latin typeface="Calibri" panose="020F0502020204030204" pitchFamily="34" charset="0"/>
                <a:ea typeface="Times New Roman" panose="02020603050405020304" pitchFamily="18" charset="0"/>
              </a:rPr>
              <a:t>, D. (2004). </a:t>
            </a:r>
            <a:r>
              <a:rPr lang="en-US" sz="4400" i="1" dirty="0">
                <a:effectLst/>
                <a:latin typeface="Calibri" panose="020F0502020204030204" pitchFamily="34" charset="0"/>
                <a:ea typeface="Times New Roman" panose="02020603050405020304" pitchFamily="18" charset="0"/>
              </a:rPr>
              <a:t>Geometry and Meaning</a:t>
            </a:r>
            <a:r>
              <a:rPr lang="en-US" sz="4400" dirty="0">
                <a:effectLst/>
                <a:latin typeface="Calibri" panose="020F0502020204030204" pitchFamily="34" charset="0"/>
                <a:ea typeface="Times New Roman" panose="02020603050405020304" pitchFamily="18" charset="0"/>
              </a:rPr>
              <a:t>. Stanford University: CSLI.</a:t>
            </a:r>
            <a:endParaRPr lang="es-ES" sz="4400" dirty="0">
              <a:effectLst/>
              <a:latin typeface="Calibri" panose="020F0502020204030204" pitchFamily="34" charset="0"/>
              <a:ea typeface="Times New Roman" panose="02020603050405020304" pitchFamily="18" charset="0"/>
            </a:endParaRPr>
          </a:p>
          <a:p>
            <a:endParaRPr lang="es-ES" dirty="0"/>
          </a:p>
        </p:txBody>
      </p:sp>
      <p:sp>
        <p:nvSpPr>
          <p:cNvPr id="4" name="Foliennummernplatzhalter 3">
            <a:extLst>
              <a:ext uri="{FF2B5EF4-FFF2-40B4-BE49-F238E27FC236}">
                <a16:creationId xmlns:a16="http://schemas.microsoft.com/office/drawing/2014/main" id="{032D7241-7C0F-3AD5-AACC-A81F5D78C731}"/>
              </a:ext>
            </a:extLst>
          </p:cNvPr>
          <p:cNvSpPr>
            <a:spLocks noGrp="1"/>
          </p:cNvSpPr>
          <p:nvPr>
            <p:ph type="sldNum" sz="quarter" idx="15"/>
          </p:nvPr>
        </p:nvSpPr>
        <p:spPr/>
        <p:txBody>
          <a:bodyPr/>
          <a:lstStyle/>
          <a:p>
            <a:fld id="{B6F15528-21DE-4FAA-801E-634DDDAF4B2B}" type="slidenum">
              <a:rPr lang="en-US" sz="1800" smtClean="0"/>
              <a:pPr/>
              <a:t>57</a:t>
            </a:fld>
            <a:endParaRPr lang="en-US" sz="1800" dirty="0"/>
          </a:p>
        </p:txBody>
      </p:sp>
    </p:spTree>
    <p:extLst>
      <p:ext uri="{BB962C8B-B14F-4D97-AF65-F5344CB8AC3E}">
        <p14:creationId xmlns:p14="http://schemas.microsoft.com/office/powerpoint/2010/main" val="3324997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FE6B78BE-25CE-95E9-FEEB-6754E4134041}"/>
              </a:ext>
            </a:extLst>
          </p:cNvPr>
          <p:cNvSpPr>
            <a:spLocks noGrp="1" noChangeArrowheads="1"/>
          </p:cNvSpPr>
          <p:nvPr>
            <p:ph type="title"/>
          </p:nvPr>
        </p:nvSpPr>
        <p:spPr>
          <a:xfrm>
            <a:off x="838777" y="667870"/>
            <a:ext cx="7934325" cy="533400"/>
          </a:xfrm>
        </p:spPr>
        <p:txBody>
          <a:bodyPr>
            <a:noAutofit/>
          </a:bodyPr>
          <a:lstStyle/>
          <a:p>
            <a:pPr eaLnBrk="1" hangingPunct="1"/>
            <a:r>
              <a:rPr lang="de-DE" altLang="es-ES" dirty="0">
                <a:solidFill>
                  <a:srgbClr val="C00000"/>
                </a:solidFill>
              </a:rPr>
              <a:t>Quantum </a:t>
            </a:r>
            <a:r>
              <a:rPr lang="de-DE" altLang="es-ES" dirty="0" err="1">
                <a:solidFill>
                  <a:srgbClr val="C00000"/>
                </a:solidFill>
              </a:rPr>
              <a:t>Cogniton</a:t>
            </a:r>
            <a:endParaRPr lang="de-DE" altLang="es-ES" dirty="0">
              <a:solidFill>
                <a:srgbClr val="C00000"/>
              </a:solidFill>
            </a:endParaRPr>
          </a:p>
        </p:txBody>
      </p:sp>
      <p:sp>
        <p:nvSpPr>
          <p:cNvPr id="12292" name="Rectangle 4">
            <a:extLst>
              <a:ext uri="{FF2B5EF4-FFF2-40B4-BE49-F238E27FC236}">
                <a16:creationId xmlns:a16="http://schemas.microsoft.com/office/drawing/2014/main" id="{3670A82D-D893-A48E-5064-4B6C740CE0FE}"/>
              </a:ext>
            </a:extLst>
          </p:cNvPr>
          <p:cNvSpPr>
            <a:spLocks noChangeArrowheads="1"/>
          </p:cNvSpPr>
          <p:nvPr/>
        </p:nvSpPr>
        <p:spPr bwMode="auto">
          <a:xfrm>
            <a:off x="560388" y="4124325"/>
            <a:ext cx="76327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lnSpc>
                <a:spcPct val="90000"/>
              </a:lnSpc>
              <a:spcBef>
                <a:spcPct val="0"/>
              </a:spcBef>
              <a:buFontTx/>
              <a:buNone/>
            </a:pPr>
            <a:r>
              <a:rPr lang="en-US" altLang="es-ES" sz="2400"/>
              <a:t>	</a:t>
            </a:r>
            <a:endParaRPr lang="en-US" altLang="es-ES" sz="1800"/>
          </a:p>
        </p:txBody>
      </p:sp>
      <p:sp>
        <p:nvSpPr>
          <p:cNvPr id="521221" name="Text Box 5">
            <a:extLst>
              <a:ext uri="{FF2B5EF4-FFF2-40B4-BE49-F238E27FC236}">
                <a16:creationId xmlns:a16="http://schemas.microsoft.com/office/drawing/2014/main" id="{9A2CF1C4-184E-9B4D-7588-5E71BD1D26AB}"/>
              </a:ext>
            </a:extLst>
          </p:cNvPr>
          <p:cNvSpPr txBox="1">
            <a:spLocks noChangeArrowheads="1"/>
          </p:cNvSpPr>
          <p:nvPr/>
        </p:nvSpPr>
        <p:spPr bwMode="auto">
          <a:xfrm>
            <a:off x="267856" y="4045905"/>
            <a:ext cx="824401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spAutoFit/>
          </a:bodyPr>
          <a:lstStyle>
            <a:lvl1pPr eaLnBrk="0" hangingPunct="0">
              <a:defRPr sz="2500">
                <a:solidFill>
                  <a:schemeClr val="bg2"/>
                </a:solidFill>
                <a:latin typeface="Georgia" pitchFamily="18" charset="0"/>
                <a:ea typeface="MS PGothic" pitchFamily="34" charset="-128"/>
              </a:defRPr>
            </a:lvl1pPr>
            <a:lvl2pPr marL="742950" indent="-28575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pPr marL="342900" indent="-342900" algn="just" eaLnBrk="1" hangingPunct="1">
              <a:spcBef>
                <a:spcPct val="50000"/>
              </a:spcBef>
              <a:buClr>
                <a:srgbClr val="FF0000"/>
              </a:buClr>
              <a:buFont typeface="Courier New" panose="02070309020205020404" pitchFamily="49" charset="0"/>
              <a:buChar char="o"/>
              <a:defRPr/>
            </a:pPr>
            <a:r>
              <a:rPr lang="en-US" sz="2400" dirty="0">
                <a:solidFill>
                  <a:schemeClr val="tx1"/>
                </a:solidFill>
                <a:latin typeface="+mn-lt"/>
              </a:rPr>
              <a:t>Historically, Quantum Cognition is the result of an successful resolutions of the empirical and conceptual problems in the development  of cognitive psychology</a:t>
            </a:r>
          </a:p>
          <a:p>
            <a:pPr marL="342900" indent="-342900" algn="just" eaLnBrk="1" hangingPunct="1">
              <a:spcBef>
                <a:spcPct val="50000"/>
              </a:spcBef>
              <a:buClr>
                <a:srgbClr val="FF0000"/>
              </a:buClr>
              <a:buFont typeface="Courier New" panose="02070309020205020404" pitchFamily="49" charset="0"/>
              <a:buChar char="o"/>
              <a:defRPr/>
            </a:pPr>
            <a:r>
              <a:rPr lang="en-US" sz="2400" dirty="0">
                <a:solidFill>
                  <a:schemeClr val="tx1"/>
                </a:solidFill>
                <a:latin typeface="+mn-lt"/>
              </a:rPr>
              <a:t>Basically, it resolves several puzzles in the context of bounded rationality, vagueness, typicality, …  </a:t>
            </a:r>
          </a:p>
        </p:txBody>
      </p:sp>
      <p:grpSp>
        <p:nvGrpSpPr>
          <p:cNvPr id="7" name="Groep 22">
            <a:extLst>
              <a:ext uri="{FF2B5EF4-FFF2-40B4-BE49-F238E27FC236}">
                <a16:creationId xmlns:a16="http://schemas.microsoft.com/office/drawing/2014/main" id="{98E1FE04-827F-6418-6D36-23A20035F75D}"/>
              </a:ext>
            </a:extLst>
          </p:cNvPr>
          <p:cNvGrpSpPr>
            <a:grpSpLocks/>
          </p:cNvGrpSpPr>
          <p:nvPr/>
        </p:nvGrpSpPr>
        <p:grpSpPr bwMode="auto">
          <a:xfrm>
            <a:off x="764741" y="1722610"/>
            <a:ext cx="7693025" cy="1878012"/>
            <a:chOff x="624260" y="2204864"/>
            <a:chExt cx="7692156" cy="1878327"/>
          </a:xfrm>
        </p:grpSpPr>
        <p:pic>
          <p:nvPicPr>
            <p:cNvPr id="12305" name="Afbeelding 7" descr="pauli.jpg">
              <a:extLst>
                <a:ext uri="{FF2B5EF4-FFF2-40B4-BE49-F238E27FC236}">
                  <a16:creationId xmlns:a16="http://schemas.microsoft.com/office/drawing/2014/main" id="{31480D4E-4F3F-B92E-3E48-76C20CA8AA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204864"/>
              <a:ext cx="1202764"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Afbeelding 8" descr="Albert-Einstein.jpg">
              <a:extLst>
                <a:ext uri="{FF2B5EF4-FFF2-40B4-BE49-F238E27FC236}">
                  <a16:creationId xmlns:a16="http://schemas.microsoft.com/office/drawing/2014/main" id="{E97597F9-455A-67E5-AC88-30CDA057B1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204864"/>
              <a:ext cx="1133136"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Afbeelding 14" descr="nielsbohr.jpg">
              <a:extLst>
                <a:ext uri="{FF2B5EF4-FFF2-40B4-BE49-F238E27FC236}">
                  <a16:creationId xmlns:a16="http://schemas.microsoft.com/office/drawing/2014/main" id="{2105212B-589F-757D-CF67-2958BB2A785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60764" y="2217565"/>
              <a:ext cx="1188824" cy="15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Afbeelding 17" descr="heisenberg-werner-quantum-1.jpg">
              <a:extLst>
                <a:ext uri="{FF2B5EF4-FFF2-40B4-BE49-F238E27FC236}">
                  <a16:creationId xmlns:a16="http://schemas.microsoft.com/office/drawing/2014/main" id="{79275ABC-99D6-A25B-8B8E-4661D91251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8276" y="2226073"/>
              <a:ext cx="1279680" cy="15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kstvak 18">
              <a:extLst>
                <a:ext uri="{FF2B5EF4-FFF2-40B4-BE49-F238E27FC236}">
                  <a16:creationId xmlns:a16="http://schemas.microsoft.com/office/drawing/2014/main" id="{7D3DCC55-692E-2153-0109-91A9B400C060}"/>
                </a:ext>
              </a:extLst>
            </p:cNvPr>
            <p:cNvSpPr txBox="1">
              <a:spLocks noChangeArrowheads="1"/>
            </p:cNvSpPr>
            <p:nvPr/>
          </p:nvSpPr>
          <p:spPr bwMode="auto">
            <a:xfrm>
              <a:off x="624260" y="3716417"/>
              <a:ext cx="1512717" cy="36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buFontTx/>
                <a:buNone/>
              </a:pPr>
              <a:r>
                <a:rPr lang="en-US" altLang="es-ES" sz="1800" dirty="0">
                  <a:ea typeface="MS PGothic" panose="020B0600070205080204" pitchFamily="34" charset="-128"/>
                </a:rPr>
                <a:t>Heisenberg</a:t>
              </a:r>
            </a:p>
          </p:txBody>
        </p:sp>
        <p:sp>
          <p:nvSpPr>
            <p:cNvPr id="12310" name="Tekstvak 19">
              <a:extLst>
                <a:ext uri="{FF2B5EF4-FFF2-40B4-BE49-F238E27FC236}">
                  <a16:creationId xmlns:a16="http://schemas.microsoft.com/office/drawing/2014/main" id="{28336FD2-CADA-874B-94AD-4641667107D7}"/>
                </a:ext>
              </a:extLst>
            </p:cNvPr>
            <p:cNvSpPr txBox="1">
              <a:spLocks noChangeArrowheads="1"/>
            </p:cNvSpPr>
            <p:nvPr/>
          </p:nvSpPr>
          <p:spPr bwMode="auto">
            <a:xfrm>
              <a:off x="2906827" y="3703716"/>
              <a:ext cx="1512717" cy="36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buFontTx/>
                <a:buNone/>
              </a:pPr>
              <a:r>
                <a:rPr lang="en-US" altLang="es-ES" sz="1800" dirty="0">
                  <a:ea typeface="MS PGothic" panose="020B0600070205080204" pitchFamily="34" charset="-128"/>
                </a:rPr>
                <a:t>Einstein</a:t>
              </a:r>
            </a:p>
          </p:txBody>
        </p:sp>
        <p:sp>
          <p:nvSpPr>
            <p:cNvPr id="12311" name="Tekstvak 20">
              <a:extLst>
                <a:ext uri="{FF2B5EF4-FFF2-40B4-BE49-F238E27FC236}">
                  <a16:creationId xmlns:a16="http://schemas.microsoft.com/office/drawing/2014/main" id="{F2A8F86E-7A95-9FB1-520A-FFF552DE3CED}"/>
                </a:ext>
              </a:extLst>
            </p:cNvPr>
            <p:cNvSpPr txBox="1">
              <a:spLocks noChangeArrowheads="1"/>
            </p:cNvSpPr>
            <p:nvPr/>
          </p:nvSpPr>
          <p:spPr bwMode="auto">
            <a:xfrm>
              <a:off x="5003677" y="3716418"/>
              <a:ext cx="1512716" cy="36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buFontTx/>
                <a:buNone/>
              </a:pPr>
              <a:r>
                <a:rPr lang="en-US" altLang="es-ES" sz="1800" dirty="0">
                  <a:ea typeface="MS PGothic" panose="020B0600070205080204" pitchFamily="34" charset="-128"/>
                </a:rPr>
                <a:t>Bohr</a:t>
              </a:r>
            </a:p>
          </p:txBody>
        </p:sp>
        <p:sp>
          <p:nvSpPr>
            <p:cNvPr id="12312" name="Tekstvak 21">
              <a:extLst>
                <a:ext uri="{FF2B5EF4-FFF2-40B4-BE49-F238E27FC236}">
                  <a16:creationId xmlns:a16="http://schemas.microsoft.com/office/drawing/2014/main" id="{D19A0D70-0414-4A46-374E-1D74CEDF2E28}"/>
                </a:ext>
              </a:extLst>
            </p:cNvPr>
            <p:cNvSpPr txBox="1">
              <a:spLocks noChangeArrowheads="1"/>
            </p:cNvSpPr>
            <p:nvPr/>
          </p:nvSpPr>
          <p:spPr bwMode="auto">
            <a:xfrm>
              <a:off x="6803699" y="3716415"/>
              <a:ext cx="1512717" cy="36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buFontTx/>
                <a:buNone/>
              </a:pPr>
              <a:r>
                <a:rPr lang="en-US" altLang="es-ES" sz="1800" dirty="0">
                  <a:ea typeface="MS PGothic" panose="020B0600070205080204" pitchFamily="34" charset="-128"/>
                </a:rPr>
                <a:t>Pauli</a:t>
              </a:r>
            </a:p>
          </p:txBody>
        </p:sp>
      </p:grpSp>
      <p:grpSp>
        <p:nvGrpSpPr>
          <p:cNvPr id="25" name="Groep 27">
            <a:extLst>
              <a:ext uri="{FF2B5EF4-FFF2-40B4-BE49-F238E27FC236}">
                <a16:creationId xmlns:a16="http://schemas.microsoft.com/office/drawing/2014/main" id="{9B9E84C5-81A6-FBC8-8EAB-320181294EA3}"/>
              </a:ext>
            </a:extLst>
          </p:cNvPr>
          <p:cNvGrpSpPr>
            <a:grpSpLocks/>
          </p:cNvGrpSpPr>
          <p:nvPr/>
        </p:nvGrpSpPr>
        <p:grpSpPr bwMode="auto">
          <a:xfrm>
            <a:off x="533400" y="1676400"/>
            <a:ext cx="8201025" cy="2217483"/>
            <a:chOff x="371284" y="4101707"/>
            <a:chExt cx="8200404" cy="2218408"/>
          </a:xfrm>
        </p:grpSpPr>
        <p:pic>
          <p:nvPicPr>
            <p:cNvPr id="12297" name="Afbeelding 10" descr="atmanspacher.jpg">
              <a:extLst>
                <a:ext uri="{FF2B5EF4-FFF2-40B4-BE49-F238E27FC236}">
                  <a16:creationId xmlns:a16="http://schemas.microsoft.com/office/drawing/2014/main" id="{A01E0BF1-710F-8263-1B16-FA11FBC1D61B}"/>
                </a:ext>
              </a:extLst>
            </p:cNvPr>
            <p:cNvPicPr>
              <a:picLocks noChangeAspect="1"/>
            </p:cNvPicPr>
            <p:nvPr/>
          </p:nvPicPr>
          <p:blipFill rotWithShape="1">
            <a:blip r:embed="rId7">
              <a:extLst>
                <a:ext uri="{28A0092B-C50C-407E-A947-70E740481C1C}">
                  <a14:useLocalDpi xmlns:a14="http://schemas.microsoft.com/office/drawing/2010/main" val="0"/>
                </a:ext>
              </a:extLst>
            </a:blip>
            <a:srcRect l="13664" r="12554"/>
            <a:stretch/>
          </p:blipFill>
          <p:spPr bwMode="auto">
            <a:xfrm>
              <a:off x="6911211" y="4101707"/>
              <a:ext cx="1437945" cy="153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Afbeelding 13" descr="large_diederik_aerts.jpg">
              <a:extLst>
                <a:ext uri="{FF2B5EF4-FFF2-40B4-BE49-F238E27FC236}">
                  <a16:creationId xmlns:a16="http://schemas.microsoft.com/office/drawing/2014/main" id="{4AD67BDF-36ED-5DE8-D786-01C78206C9D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4149080"/>
              <a:ext cx="1365165"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Afbeelding 15" descr="Andrei%20Khrennikov.jpg">
              <a:extLst>
                <a:ext uri="{FF2B5EF4-FFF2-40B4-BE49-F238E27FC236}">
                  <a16:creationId xmlns:a16="http://schemas.microsoft.com/office/drawing/2014/main" id="{BCBBDE42-A931-0AFF-380D-8A7EFB0FE06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11123" y="4110980"/>
              <a:ext cx="1264566"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Afbeelding 16" descr="Conte.jpg">
              <a:extLst>
                <a:ext uri="{FF2B5EF4-FFF2-40B4-BE49-F238E27FC236}">
                  <a16:creationId xmlns:a16="http://schemas.microsoft.com/office/drawing/2014/main" id="{1E133673-643C-82E2-E9ED-5938908D097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76428" y="4129460"/>
              <a:ext cx="1165236"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ekstvak 23">
              <a:extLst>
                <a:ext uri="{FF2B5EF4-FFF2-40B4-BE49-F238E27FC236}">
                  <a16:creationId xmlns:a16="http://schemas.microsoft.com/office/drawing/2014/main" id="{45EE4F0F-1293-DB65-8D27-42677C32326E}"/>
                </a:ext>
              </a:extLst>
            </p:cNvPr>
            <p:cNvSpPr txBox="1">
              <a:spLocks noChangeArrowheads="1"/>
            </p:cNvSpPr>
            <p:nvPr/>
          </p:nvSpPr>
          <p:spPr bwMode="auto">
            <a:xfrm>
              <a:off x="371284" y="5661027"/>
              <a:ext cx="1800089" cy="6416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buFontTx/>
                <a:buNone/>
              </a:pPr>
              <a:r>
                <a:rPr lang="en-US" altLang="es-ES" sz="1800" dirty="0" err="1">
                  <a:ea typeface="MS PGothic" panose="020B0600070205080204" pitchFamily="34" charset="-128"/>
                </a:rPr>
                <a:t>Aerts</a:t>
              </a:r>
              <a:br>
                <a:rPr lang="en-US" altLang="es-ES" sz="1800" dirty="0">
                  <a:ea typeface="MS PGothic" panose="020B0600070205080204" pitchFamily="34" charset="-128"/>
                </a:rPr>
              </a:br>
              <a:r>
                <a:rPr lang="en-US" altLang="es-ES" sz="1800" dirty="0">
                  <a:ea typeface="MS PGothic" panose="020B0600070205080204" pitchFamily="34" charset="-128"/>
                </a:rPr>
                <a:t>1994</a:t>
              </a:r>
            </a:p>
          </p:txBody>
        </p:sp>
        <p:sp>
          <p:nvSpPr>
            <p:cNvPr id="12302" name="Tekstvak 24">
              <a:extLst>
                <a:ext uri="{FF2B5EF4-FFF2-40B4-BE49-F238E27FC236}">
                  <a16:creationId xmlns:a16="http://schemas.microsoft.com/office/drawing/2014/main" id="{EA281727-4F59-0267-1FD7-4C526E18249F}"/>
                </a:ext>
              </a:extLst>
            </p:cNvPr>
            <p:cNvSpPr txBox="1">
              <a:spLocks noChangeArrowheads="1"/>
            </p:cNvSpPr>
            <p:nvPr/>
          </p:nvSpPr>
          <p:spPr bwMode="auto">
            <a:xfrm>
              <a:off x="2685684" y="5619951"/>
              <a:ext cx="1800089" cy="697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buFontTx/>
                <a:buNone/>
              </a:pPr>
              <a:r>
                <a:rPr lang="en-US" altLang="es-ES" sz="1800" dirty="0">
                  <a:ea typeface="MS PGothic" panose="020B0600070205080204" pitchFamily="34" charset="-128"/>
                </a:rPr>
                <a:t>Conte</a:t>
              </a:r>
            </a:p>
            <a:p>
              <a:pPr algn="ctr" eaLnBrk="1" hangingPunct="1">
                <a:buFontTx/>
                <a:buNone/>
              </a:pPr>
              <a:r>
                <a:rPr lang="en-US" altLang="es-ES" sz="1800" dirty="0">
                  <a:ea typeface="MS PGothic" panose="020B0600070205080204" pitchFamily="34" charset="-128"/>
                </a:rPr>
                <a:t>1989</a:t>
              </a:r>
            </a:p>
          </p:txBody>
        </p:sp>
        <p:sp>
          <p:nvSpPr>
            <p:cNvPr id="12303" name="Tekstvak 25">
              <a:extLst>
                <a:ext uri="{FF2B5EF4-FFF2-40B4-BE49-F238E27FC236}">
                  <a16:creationId xmlns:a16="http://schemas.microsoft.com/office/drawing/2014/main" id="{55767681-7C3A-8833-5009-44694BAC36DB}"/>
                </a:ext>
              </a:extLst>
            </p:cNvPr>
            <p:cNvSpPr txBox="1">
              <a:spLocks noChangeArrowheads="1"/>
            </p:cNvSpPr>
            <p:nvPr/>
          </p:nvSpPr>
          <p:spPr bwMode="auto">
            <a:xfrm>
              <a:off x="4859384" y="5622911"/>
              <a:ext cx="1800088" cy="6972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buFontTx/>
                <a:buNone/>
              </a:pPr>
              <a:r>
                <a:rPr lang="en-US" altLang="es-ES" sz="1800" dirty="0" err="1">
                  <a:ea typeface="MS PGothic" panose="020B0600070205080204" pitchFamily="34" charset="-128"/>
                </a:rPr>
                <a:t>Khrennikov</a:t>
              </a:r>
              <a:endParaRPr lang="en-US" altLang="es-ES" sz="1800" dirty="0">
                <a:ea typeface="MS PGothic" panose="020B0600070205080204" pitchFamily="34" charset="-128"/>
              </a:endParaRPr>
            </a:p>
            <a:p>
              <a:pPr algn="ctr" eaLnBrk="1" hangingPunct="1">
                <a:buFontTx/>
                <a:buNone/>
              </a:pPr>
              <a:r>
                <a:rPr lang="en-US" altLang="es-ES" sz="1800" dirty="0">
                  <a:ea typeface="MS PGothic" panose="020B0600070205080204" pitchFamily="34" charset="-128"/>
                </a:rPr>
                <a:t>1998</a:t>
              </a:r>
            </a:p>
          </p:txBody>
        </p:sp>
        <p:sp>
          <p:nvSpPr>
            <p:cNvPr id="12304" name="Tekstvak 26">
              <a:extLst>
                <a:ext uri="{FF2B5EF4-FFF2-40B4-BE49-F238E27FC236}">
                  <a16:creationId xmlns:a16="http://schemas.microsoft.com/office/drawing/2014/main" id="{D5CA71F0-0A35-F567-BC4A-B3B18EAE377C}"/>
                </a:ext>
              </a:extLst>
            </p:cNvPr>
            <p:cNvSpPr txBox="1">
              <a:spLocks noChangeArrowheads="1"/>
            </p:cNvSpPr>
            <p:nvPr/>
          </p:nvSpPr>
          <p:spPr bwMode="auto">
            <a:xfrm>
              <a:off x="6771599" y="5622911"/>
              <a:ext cx="1800089" cy="6972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buFontTx/>
                <a:buNone/>
              </a:pPr>
              <a:r>
                <a:rPr lang="en-US" altLang="es-ES" sz="1800" dirty="0" err="1">
                  <a:ea typeface="MS PGothic" panose="020B0600070205080204" pitchFamily="34" charset="-128"/>
                </a:rPr>
                <a:t>Atmanspacher</a:t>
              </a:r>
              <a:endParaRPr lang="en-US" altLang="es-ES" sz="1800" dirty="0">
                <a:ea typeface="MS PGothic" panose="020B0600070205080204" pitchFamily="34" charset="-128"/>
              </a:endParaRPr>
            </a:p>
            <a:p>
              <a:pPr algn="ctr" eaLnBrk="1" hangingPunct="1">
                <a:buFontTx/>
                <a:buNone/>
              </a:pPr>
              <a:r>
                <a:rPr lang="en-US" altLang="es-ES" sz="1800" dirty="0">
                  <a:ea typeface="MS PGothic" panose="020B0600070205080204" pitchFamily="34" charset="-128"/>
                </a:rPr>
                <a:t>1994</a:t>
              </a:r>
            </a:p>
          </p:txBody>
        </p:sp>
      </p:grpSp>
      <p:sp>
        <p:nvSpPr>
          <p:cNvPr id="2" name="Foliennummernplatzhalter 3">
            <a:extLst>
              <a:ext uri="{FF2B5EF4-FFF2-40B4-BE49-F238E27FC236}">
                <a16:creationId xmlns:a16="http://schemas.microsoft.com/office/drawing/2014/main" id="{190F624A-4214-C878-C06A-178F9F5FEFB7}"/>
              </a:ext>
            </a:extLst>
          </p:cNvPr>
          <p:cNvSpPr txBox="1">
            <a:spLocks/>
          </p:cNvSpPr>
          <p:nvPr/>
        </p:nvSpPr>
        <p:spPr>
          <a:xfrm>
            <a:off x="8266544" y="5791200"/>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bg1"/>
                </a:solidFill>
              </a:rPr>
              <a:pPr/>
              <a:t>6</a:t>
            </a:fld>
            <a:endParaRPr lang="en-US" dirty="0">
              <a:solidFill>
                <a:schemeClr val="bg1"/>
              </a:solidFill>
            </a:endParaRPr>
          </a:p>
        </p:txBody>
      </p:sp>
      <p:grpSp>
        <p:nvGrpSpPr>
          <p:cNvPr id="21" name="Gruppieren 20">
            <a:extLst>
              <a:ext uri="{FF2B5EF4-FFF2-40B4-BE49-F238E27FC236}">
                <a16:creationId xmlns:a16="http://schemas.microsoft.com/office/drawing/2014/main" id="{E2A3A3FF-B64E-D94E-6E8E-9B2ECDEF0233}"/>
              </a:ext>
            </a:extLst>
          </p:cNvPr>
          <p:cNvGrpSpPr/>
          <p:nvPr/>
        </p:nvGrpSpPr>
        <p:grpSpPr>
          <a:xfrm>
            <a:off x="762000" y="4419600"/>
            <a:ext cx="7980362" cy="2084673"/>
            <a:chOff x="764741" y="4812246"/>
            <a:chExt cx="7980362" cy="2084673"/>
          </a:xfrm>
        </p:grpSpPr>
        <p:pic>
          <p:nvPicPr>
            <p:cNvPr id="4" name="Grafik 3" descr="Ein Bild, das Baum, draußen, Person, Gras enthält.&#10;&#10;Automatisch generierte Beschreibung">
              <a:extLst>
                <a:ext uri="{FF2B5EF4-FFF2-40B4-BE49-F238E27FC236}">
                  <a16:creationId xmlns:a16="http://schemas.microsoft.com/office/drawing/2014/main" id="{9EDBBDB3-B49F-C793-2F87-8860A160C77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74876" y="4812246"/>
              <a:ext cx="1328401" cy="1620000"/>
            </a:xfrm>
            <a:prstGeom prst="rect">
              <a:avLst/>
            </a:prstGeom>
          </p:spPr>
        </p:pic>
        <p:pic>
          <p:nvPicPr>
            <p:cNvPr id="6" name="Grafik 5" descr="Ein Bild, das Person enthält.&#10;&#10;Automatisch generierte Beschreibung">
              <a:extLst>
                <a:ext uri="{FF2B5EF4-FFF2-40B4-BE49-F238E27FC236}">
                  <a16:creationId xmlns:a16="http://schemas.microsoft.com/office/drawing/2014/main" id="{7FA2EED3-26FD-E7A1-95EE-4A391F9EBAE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14234" y="4847341"/>
              <a:ext cx="1215000" cy="1620000"/>
            </a:xfrm>
            <a:prstGeom prst="rect">
              <a:avLst/>
            </a:prstGeom>
          </p:spPr>
        </p:pic>
        <p:pic>
          <p:nvPicPr>
            <p:cNvPr id="9" name="Grafik 8" descr="Ein Bild, das Person, Lächeln, Im Haus, posieren enthält.&#10;&#10;Automatisch generierte Beschreibung">
              <a:extLst>
                <a:ext uri="{FF2B5EF4-FFF2-40B4-BE49-F238E27FC236}">
                  <a16:creationId xmlns:a16="http://schemas.microsoft.com/office/drawing/2014/main" id="{20CEC834-09E3-0F98-0CAF-4A8B46AA506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04306" y="4812246"/>
              <a:ext cx="1117240" cy="1620000"/>
            </a:xfrm>
            <a:prstGeom prst="rect">
              <a:avLst/>
            </a:prstGeom>
          </p:spPr>
        </p:pic>
        <p:pic>
          <p:nvPicPr>
            <p:cNvPr id="11" name="Grafik 10" descr="Ein Bild, das Person, posieren enthält.&#10;&#10;Automatisch generierte Beschreibung">
              <a:extLst>
                <a:ext uri="{FF2B5EF4-FFF2-40B4-BE49-F238E27FC236}">
                  <a16:creationId xmlns:a16="http://schemas.microsoft.com/office/drawing/2014/main" id="{14DF0F67-40D2-3BF5-B7B1-7B6617D778B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3702" y="4856609"/>
              <a:ext cx="1333200" cy="1623600"/>
            </a:xfrm>
            <a:prstGeom prst="rect">
              <a:avLst/>
            </a:prstGeom>
          </p:spPr>
        </p:pic>
        <p:grpSp>
          <p:nvGrpSpPr>
            <p:cNvPr id="12" name="Groep 27">
              <a:extLst>
                <a:ext uri="{FF2B5EF4-FFF2-40B4-BE49-F238E27FC236}">
                  <a16:creationId xmlns:a16="http://schemas.microsoft.com/office/drawing/2014/main" id="{73228C4B-0AF6-A44E-BA00-2EF1571BFB02}"/>
                </a:ext>
              </a:extLst>
            </p:cNvPr>
            <p:cNvGrpSpPr>
              <a:grpSpLocks/>
            </p:cNvGrpSpPr>
            <p:nvPr/>
          </p:nvGrpSpPr>
          <p:grpSpPr bwMode="auto">
            <a:xfrm>
              <a:off x="764741" y="6489487"/>
              <a:ext cx="7980362" cy="407432"/>
              <a:chOff x="548060" y="5622911"/>
              <a:chExt cx="7979758" cy="407602"/>
            </a:xfrm>
          </p:grpSpPr>
          <p:sp>
            <p:nvSpPr>
              <p:cNvPr id="17" name="Tekstvak 23">
                <a:extLst>
                  <a:ext uri="{FF2B5EF4-FFF2-40B4-BE49-F238E27FC236}">
                    <a16:creationId xmlns:a16="http://schemas.microsoft.com/office/drawing/2014/main" id="{6227F169-FAD0-32B3-9E4E-EBD973A53E43}"/>
                  </a:ext>
                </a:extLst>
              </p:cNvPr>
              <p:cNvSpPr txBox="1">
                <a:spLocks noChangeArrowheads="1"/>
              </p:cNvSpPr>
              <p:nvPr/>
            </p:nvSpPr>
            <p:spPr bwMode="auto">
              <a:xfrm>
                <a:off x="548060" y="5661027"/>
                <a:ext cx="1800089" cy="3694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buFontTx/>
                  <a:buNone/>
                </a:pPr>
                <a:r>
                  <a:rPr lang="en-US" altLang="es-ES" sz="1800" dirty="0">
                    <a:ea typeface="MS PGothic" panose="020B0600070205080204" pitchFamily="34" charset="-128"/>
                  </a:rPr>
                  <a:t>Sonja Smet</a:t>
                </a:r>
              </a:p>
            </p:txBody>
          </p:sp>
          <p:sp>
            <p:nvSpPr>
              <p:cNvPr id="18" name="Tekstvak 24">
                <a:extLst>
                  <a:ext uri="{FF2B5EF4-FFF2-40B4-BE49-F238E27FC236}">
                    <a16:creationId xmlns:a16="http://schemas.microsoft.com/office/drawing/2014/main" id="{1760B576-DECE-5435-AF99-37897BCA0C17}"/>
                  </a:ext>
                </a:extLst>
              </p:cNvPr>
              <p:cNvSpPr txBox="1">
                <a:spLocks noChangeArrowheads="1"/>
              </p:cNvSpPr>
              <p:nvPr/>
            </p:nvSpPr>
            <p:spPr bwMode="auto">
              <a:xfrm>
                <a:off x="2654435" y="5628431"/>
                <a:ext cx="1800089" cy="3694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buFontTx/>
                  <a:buNone/>
                </a:pPr>
                <a:r>
                  <a:rPr lang="en-US" altLang="es-ES" sz="1800" dirty="0">
                    <a:ea typeface="MS PGothic" panose="020B0600070205080204" pitchFamily="34" charset="-128"/>
                  </a:rPr>
                  <a:t>Liane </a:t>
                </a:r>
                <a:r>
                  <a:rPr lang="en-US" altLang="es-ES" sz="1800" dirty="0" err="1">
                    <a:ea typeface="MS PGothic" panose="020B0600070205080204" pitchFamily="34" charset="-128"/>
                  </a:rPr>
                  <a:t>Gabora</a:t>
                </a:r>
                <a:endParaRPr lang="en-US" altLang="es-ES" sz="1800" dirty="0">
                  <a:ea typeface="MS PGothic" panose="020B0600070205080204" pitchFamily="34" charset="-128"/>
                </a:endParaRPr>
              </a:p>
            </p:txBody>
          </p:sp>
          <p:sp>
            <p:nvSpPr>
              <p:cNvPr id="19" name="Tekstvak 25">
                <a:extLst>
                  <a:ext uri="{FF2B5EF4-FFF2-40B4-BE49-F238E27FC236}">
                    <a16:creationId xmlns:a16="http://schemas.microsoft.com/office/drawing/2014/main" id="{D4D70C83-0894-D201-6701-4A0DD1C734EE}"/>
                  </a:ext>
                </a:extLst>
              </p:cNvPr>
              <p:cNvSpPr txBox="1">
                <a:spLocks noChangeArrowheads="1"/>
              </p:cNvSpPr>
              <p:nvPr/>
            </p:nvSpPr>
            <p:spPr bwMode="auto">
              <a:xfrm>
                <a:off x="4859384" y="5622911"/>
                <a:ext cx="1800088" cy="3694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buFontTx/>
                  <a:buNone/>
                </a:pPr>
                <a:r>
                  <a:rPr lang="en-US" altLang="es-ES" sz="1800" dirty="0">
                    <a:ea typeface="MS PGothic" panose="020B0600070205080204" pitchFamily="34" charset="-128"/>
                  </a:rPr>
                  <a:t>Irena </a:t>
                </a:r>
                <a:r>
                  <a:rPr lang="en-US" altLang="es-ES" sz="1800" dirty="0" err="1">
                    <a:ea typeface="MS PGothic" panose="020B0600070205080204" pitchFamily="34" charset="-128"/>
                  </a:rPr>
                  <a:t>Basijeva</a:t>
                </a:r>
                <a:endParaRPr lang="en-US" altLang="es-ES" sz="1800" dirty="0">
                  <a:ea typeface="MS PGothic" panose="020B0600070205080204" pitchFamily="34" charset="-128"/>
                </a:endParaRPr>
              </a:p>
            </p:txBody>
          </p:sp>
          <p:sp>
            <p:nvSpPr>
              <p:cNvPr id="20" name="Tekstvak 26">
                <a:extLst>
                  <a:ext uri="{FF2B5EF4-FFF2-40B4-BE49-F238E27FC236}">
                    <a16:creationId xmlns:a16="http://schemas.microsoft.com/office/drawing/2014/main" id="{D25DAED4-E157-77DB-DFC1-75AFC5CBAD3C}"/>
                  </a:ext>
                </a:extLst>
              </p:cNvPr>
              <p:cNvSpPr txBox="1">
                <a:spLocks noChangeArrowheads="1"/>
              </p:cNvSpPr>
              <p:nvPr/>
            </p:nvSpPr>
            <p:spPr bwMode="auto">
              <a:xfrm>
                <a:off x="6727729" y="5635148"/>
                <a:ext cx="1800089" cy="3694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buFontTx/>
                  <a:buNone/>
                </a:pPr>
                <a:r>
                  <a:rPr lang="en-US" altLang="es-ES" sz="1800" dirty="0">
                    <a:ea typeface="MS PGothic" panose="020B0600070205080204" pitchFamily="34" charset="-128"/>
                  </a:rPr>
                  <a:t>Maria </a:t>
                </a:r>
                <a:r>
                  <a:rPr lang="en-US" altLang="es-ES" sz="1800" dirty="0" err="1">
                    <a:ea typeface="MS PGothic" panose="020B0600070205080204" pitchFamily="34" charset="-128"/>
                  </a:rPr>
                  <a:t>Mannone</a:t>
                </a:r>
                <a:endParaRPr lang="en-US" altLang="es-ES" sz="1800" dirty="0">
                  <a:ea typeface="MS PGothic" panose="020B0600070205080204" pitchFamily="34" charset="-128"/>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15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0"/>
                                        <p:tgtEl>
                                          <p:spTgt spid="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12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122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2000"/>
                                        <p:tgtEl>
                                          <p:spTgt spid="521221">
                                            <p:txEl>
                                              <p:pRg st="0" end="0"/>
                                            </p:txEl>
                                          </p:spTgt>
                                        </p:tgtEl>
                                      </p:cBhvr>
                                    </p:animEffect>
                                    <p:set>
                                      <p:cBhvr>
                                        <p:cTn id="23" dur="1" fill="hold">
                                          <p:stCondLst>
                                            <p:cond delay="1999"/>
                                          </p:stCondLst>
                                        </p:cTn>
                                        <p:tgtEl>
                                          <p:spTgt spid="521221">
                                            <p:txEl>
                                              <p:pRg st="0" end="0"/>
                                            </p:txEl>
                                          </p:spTgt>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000"/>
                                        <p:tgtEl>
                                          <p:spTgt spid="521221">
                                            <p:txEl>
                                              <p:pRg st="1" end="1"/>
                                            </p:txEl>
                                          </p:spTgt>
                                        </p:tgtEl>
                                      </p:cBhvr>
                                    </p:animEffect>
                                    <p:set>
                                      <p:cBhvr>
                                        <p:cTn id="26" dur="1" fill="hold">
                                          <p:stCondLst>
                                            <p:cond delay="1999"/>
                                          </p:stCondLst>
                                        </p:cTn>
                                        <p:tgtEl>
                                          <p:spTgt spid="521221">
                                            <p:txEl>
                                              <p:pRg st="1" end="1"/>
                                            </p:txEl>
                                          </p:spTgt>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1"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48327" y="3352800"/>
            <a:ext cx="7239000" cy="1905000"/>
          </a:xfrm>
        </p:spPr>
        <p:txBody>
          <a:bodyPr>
            <a:normAutofit/>
          </a:bodyPr>
          <a:lstStyle/>
          <a:p>
            <a:r>
              <a:rPr lang="en-GB" dirty="0"/>
              <a:t>Geometric models in Psychology</a:t>
            </a:r>
          </a:p>
          <a:p>
            <a:r>
              <a:rPr lang="en-GB" dirty="0"/>
              <a:t>Vagueness and Typicality</a:t>
            </a:r>
          </a:p>
          <a:p>
            <a:r>
              <a:rPr lang="en-US" altLang="es-ES" dirty="0"/>
              <a:t>Judgement of Membership (Hampton 1988)</a:t>
            </a:r>
            <a:endParaRPr lang="en-GB" dirty="0"/>
          </a:p>
          <a:p>
            <a:r>
              <a:rPr lang="en-GB" dirty="0"/>
              <a:t>Fuzziness and quantum probabilities </a:t>
            </a:r>
          </a:p>
          <a:p>
            <a:endParaRPr lang="en-GB" dirty="0"/>
          </a:p>
        </p:txBody>
      </p:sp>
      <p:sp>
        <p:nvSpPr>
          <p:cNvPr id="4" name="Foliennummernplatzhalter 3">
            <a:extLst>
              <a:ext uri="{FF2B5EF4-FFF2-40B4-BE49-F238E27FC236}">
                <a16:creationId xmlns:a16="http://schemas.microsoft.com/office/drawing/2014/main" id="{047BE8CA-A647-4A4E-A5B5-2F559685F275}"/>
              </a:ext>
            </a:extLst>
          </p:cNvPr>
          <p:cNvSpPr>
            <a:spLocks noGrp="1"/>
          </p:cNvSpPr>
          <p:nvPr>
            <p:ph type="sldNum" sz="quarter" idx="15"/>
          </p:nvPr>
        </p:nvSpPr>
        <p:spPr/>
        <p:txBody>
          <a:bodyPr/>
          <a:lstStyle/>
          <a:p>
            <a:fld id="{B6F15528-21DE-4FAA-801E-634DDDAF4B2B}" type="slidenum">
              <a:rPr lang="en-US" smtClean="0"/>
              <a:pPr/>
              <a:t>7</a:t>
            </a:fld>
            <a:endParaRPr lang="en-US"/>
          </a:p>
        </p:txBody>
      </p:sp>
      <p:sp>
        <p:nvSpPr>
          <p:cNvPr id="7" name="Title 1">
            <a:extLst>
              <a:ext uri="{FF2B5EF4-FFF2-40B4-BE49-F238E27FC236}">
                <a16:creationId xmlns:a16="http://schemas.microsoft.com/office/drawing/2014/main" id="{4A543D5C-3E32-442C-13D1-F173AEA84C6C}"/>
              </a:ext>
            </a:extLst>
          </p:cNvPr>
          <p:cNvSpPr>
            <a:spLocks noGrp="1"/>
          </p:cNvSpPr>
          <p:nvPr>
            <p:ph type="title"/>
          </p:nvPr>
        </p:nvSpPr>
        <p:spPr>
          <a:xfrm>
            <a:off x="813816" y="381000"/>
            <a:ext cx="7620000" cy="2178558"/>
          </a:xfrm>
          <a:solidFill>
            <a:srgbClr val="FFC000"/>
          </a:solidFill>
        </p:spPr>
        <p:txBody>
          <a:bodyPr>
            <a:noAutofit/>
          </a:bodyPr>
          <a:lstStyle/>
          <a:p>
            <a:r>
              <a:rPr lang="en-GB" sz="3200" dirty="0">
                <a:solidFill>
                  <a:schemeClr val="tx1"/>
                </a:solidFill>
              </a:rPr>
              <a:t>Part 1: Structure of Concepts</a:t>
            </a:r>
            <a:br>
              <a:rPr lang="en-GB" sz="2800" dirty="0">
                <a:solidFill>
                  <a:srgbClr val="008000"/>
                </a:solidFill>
              </a:rPr>
            </a:br>
            <a:br>
              <a:rPr lang="en-GB" sz="2800" dirty="0">
                <a:solidFill>
                  <a:srgbClr val="008000"/>
                </a:solidFill>
              </a:rPr>
            </a:br>
            <a:endParaRPr lang="en-GB" sz="2800" dirty="0">
              <a:solidFill>
                <a:srgbClr val="008000"/>
              </a:solidFill>
            </a:endParaRPr>
          </a:p>
        </p:txBody>
      </p:sp>
    </p:spTree>
    <p:extLst>
      <p:ext uri="{BB962C8B-B14F-4D97-AF65-F5344CB8AC3E}">
        <p14:creationId xmlns:p14="http://schemas.microsoft.com/office/powerpoint/2010/main" val="1013323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2" name="Rectangle 2">
            <a:extLst>
              <a:ext uri="{FF2B5EF4-FFF2-40B4-BE49-F238E27FC236}">
                <a16:creationId xmlns:a16="http://schemas.microsoft.com/office/drawing/2014/main" id="{EB576D35-0622-CFA7-694F-79BD014D9301}"/>
              </a:ext>
            </a:extLst>
          </p:cNvPr>
          <p:cNvSpPr>
            <a:spLocks noGrp="1" noChangeArrowheads="1"/>
          </p:cNvSpPr>
          <p:nvPr>
            <p:ph type="title" idx="4294967295"/>
          </p:nvPr>
        </p:nvSpPr>
        <p:spPr>
          <a:xfrm>
            <a:off x="755650" y="599027"/>
            <a:ext cx="7934325" cy="1039273"/>
          </a:xfrm>
        </p:spPr>
        <p:txBody>
          <a:bodyPr>
            <a:noAutofit/>
          </a:bodyPr>
          <a:lstStyle/>
          <a:p>
            <a:pPr eaLnBrk="1" hangingPunct="1"/>
            <a:r>
              <a:rPr lang="de-DE" altLang="es-ES" sz="3200" dirty="0" err="1">
                <a:solidFill>
                  <a:srgbClr val="C00000"/>
                </a:solidFill>
              </a:rPr>
              <a:t>Geometric</a:t>
            </a:r>
            <a:r>
              <a:rPr lang="de-DE" altLang="es-ES" sz="3200" dirty="0">
                <a:solidFill>
                  <a:srgbClr val="C00000"/>
                </a:solidFill>
              </a:rPr>
              <a:t> </a:t>
            </a:r>
            <a:r>
              <a:rPr lang="de-DE" altLang="es-ES" sz="3200" dirty="0" err="1">
                <a:solidFill>
                  <a:srgbClr val="C00000"/>
                </a:solidFill>
              </a:rPr>
              <a:t>models</a:t>
            </a:r>
            <a:r>
              <a:rPr lang="de-DE" altLang="es-ES" sz="3200" dirty="0">
                <a:solidFill>
                  <a:srgbClr val="C00000"/>
                </a:solidFill>
              </a:rPr>
              <a:t> in </a:t>
            </a:r>
            <a:r>
              <a:rPr lang="de-DE" altLang="es-ES" sz="3200" dirty="0" err="1">
                <a:solidFill>
                  <a:srgbClr val="C00000"/>
                </a:solidFill>
              </a:rPr>
              <a:t>Cognitive</a:t>
            </a:r>
            <a:r>
              <a:rPr lang="de-DE" altLang="es-ES" sz="3200" dirty="0">
                <a:solidFill>
                  <a:srgbClr val="C00000"/>
                </a:solidFill>
              </a:rPr>
              <a:t> Psychology I</a:t>
            </a:r>
          </a:p>
        </p:txBody>
      </p:sp>
      <p:sp>
        <p:nvSpPr>
          <p:cNvPr id="202757" name="Rectangle 3">
            <a:extLst>
              <a:ext uri="{FF2B5EF4-FFF2-40B4-BE49-F238E27FC236}">
                <a16:creationId xmlns:a16="http://schemas.microsoft.com/office/drawing/2014/main" id="{62491992-4C52-A903-F8FF-329D73EF3111}"/>
              </a:ext>
            </a:extLst>
          </p:cNvPr>
          <p:cNvSpPr>
            <a:spLocks noGrp="1" noChangeArrowheads="1"/>
          </p:cNvSpPr>
          <p:nvPr>
            <p:ph type="body" idx="4294967295"/>
          </p:nvPr>
        </p:nvSpPr>
        <p:spPr>
          <a:xfrm>
            <a:off x="684213" y="2420938"/>
            <a:ext cx="7934325" cy="4248150"/>
          </a:xfrm>
        </p:spPr>
        <p:txBody>
          <a:bodyPr/>
          <a:lstStyle/>
          <a:p>
            <a:pPr eaLnBrk="1" hangingPunct="1">
              <a:spcAft>
                <a:spcPct val="35000"/>
              </a:spcAft>
            </a:pPr>
            <a:r>
              <a:rPr lang="en-US" altLang="es-ES" dirty="0">
                <a:solidFill>
                  <a:srgbClr val="0000CC"/>
                </a:solidFill>
              </a:rPr>
              <a:t>Basic claim</a:t>
            </a:r>
            <a:r>
              <a:rPr lang="en-US" altLang="es-ES" dirty="0"/>
              <a:t>: An understanding of problem solving, categorization, memory retrieval, inductive reasoning, and other cognitive processes requires that we understand how humans assess similarity.</a:t>
            </a:r>
          </a:p>
          <a:p>
            <a:pPr eaLnBrk="1" hangingPunct="1">
              <a:spcAft>
                <a:spcPct val="35000"/>
              </a:spcAft>
            </a:pPr>
            <a:r>
              <a:rPr lang="en-US" altLang="es-ES" dirty="0">
                <a:solidFill>
                  <a:srgbClr val="0000CC"/>
                </a:solidFill>
              </a:rPr>
              <a:t>W. S. Torgerson</a:t>
            </a:r>
            <a:r>
              <a:rPr lang="en-US" altLang="es-ES" dirty="0"/>
              <a:t> (1965): Multidimensional scaling of similarity. </a:t>
            </a:r>
            <a:r>
              <a:rPr lang="en-US" altLang="es-ES" i="1" dirty="0"/>
              <a:t>Psychometrika </a:t>
            </a:r>
            <a:r>
              <a:rPr lang="en-US" altLang="es-ES" dirty="0"/>
              <a:t>30: 379–393.</a:t>
            </a:r>
          </a:p>
        </p:txBody>
      </p:sp>
      <p:sp>
        <p:nvSpPr>
          <p:cNvPr id="2" name="Foliennummernplatzhalter 3">
            <a:extLst>
              <a:ext uri="{FF2B5EF4-FFF2-40B4-BE49-F238E27FC236}">
                <a16:creationId xmlns:a16="http://schemas.microsoft.com/office/drawing/2014/main" id="{5C8DF611-5AA4-D7FE-AF6A-79A02C8FE59B}"/>
              </a:ext>
            </a:extLst>
          </p:cNvPr>
          <p:cNvSpPr txBox="1">
            <a:spLocks/>
          </p:cNvSpPr>
          <p:nvPr/>
        </p:nvSpPr>
        <p:spPr>
          <a:xfrm>
            <a:off x="8237538" y="5737765"/>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8</a:t>
            </a:fld>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27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27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2">
            <a:extLst>
              <a:ext uri="{FF2B5EF4-FFF2-40B4-BE49-F238E27FC236}">
                <a16:creationId xmlns:a16="http://schemas.microsoft.com/office/drawing/2014/main" id="{C014118B-3A9B-8225-9548-4F733274A718}"/>
              </a:ext>
            </a:extLst>
          </p:cNvPr>
          <p:cNvSpPr>
            <a:spLocks noGrp="1" noChangeArrowheads="1"/>
          </p:cNvSpPr>
          <p:nvPr>
            <p:ph type="title" idx="4294967295"/>
          </p:nvPr>
        </p:nvSpPr>
        <p:spPr>
          <a:xfrm>
            <a:off x="801688" y="381000"/>
            <a:ext cx="7934325" cy="1031875"/>
          </a:xfrm>
        </p:spPr>
        <p:txBody>
          <a:bodyPr>
            <a:noAutofit/>
          </a:bodyPr>
          <a:lstStyle/>
          <a:p>
            <a:pPr eaLnBrk="1" hangingPunct="1"/>
            <a:r>
              <a:rPr lang="de-DE" altLang="es-ES" sz="3200" dirty="0" err="1">
                <a:solidFill>
                  <a:srgbClr val="C00000"/>
                </a:solidFill>
              </a:rPr>
              <a:t>Geometric</a:t>
            </a:r>
            <a:r>
              <a:rPr lang="de-DE" altLang="es-ES" sz="3200" dirty="0">
                <a:solidFill>
                  <a:srgbClr val="C00000"/>
                </a:solidFill>
              </a:rPr>
              <a:t> </a:t>
            </a:r>
            <a:r>
              <a:rPr lang="de-DE" altLang="es-ES" sz="3200" dirty="0" err="1">
                <a:solidFill>
                  <a:srgbClr val="C00000"/>
                </a:solidFill>
              </a:rPr>
              <a:t>models</a:t>
            </a:r>
            <a:r>
              <a:rPr lang="de-DE" altLang="es-ES" sz="3200" dirty="0">
                <a:solidFill>
                  <a:srgbClr val="C00000"/>
                </a:solidFill>
              </a:rPr>
              <a:t> </a:t>
            </a:r>
            <a:br>
              <a:rPr lang="de-DE" altLang="es-ES" sz="3200" dirty="0">
                <a:solidFill>
                  <a:srgbClr val="C00000"/>
                </a:solidFill>
              </a:rPr>
            </a:br>
            <a:r>
              <a:rPr lang="de-DE" altLang="es-ES" sz="3200" dirty="0">
                <a:solidFill>
                  <a:srgbClr val="C00000"/>
                </a:solidFill>
              </a:rPr>
              <a:t>in </a:t>
            </a:r>
            <a:r>
              <a:rPr lang="de-DE" altLang="es-ES" sz="3200" dirty="0" err="1">
                <a:solidFill>
                  <a:srgbClr val="C00000"/>
                </a:solidFill>
              </a:rPr>
              <a:t>Cognitice</a:t>
            </a:r>
            <a:r>
              <a:rPr lang="de-DE" altLang="es-ES" sz="3200" dirty="0">
                <a:solidFill>
                  <a:srgbClr val="C00000"/>
                </a:solidFill>
              </a:rPr>
              <a:t> Psychology II</a:t>
            </a:r>
          </a:p>
        </p:txBody>
      </p:sp>
      <p:sp>
        <p:nvSpPr>
          <p:cNvPr id="37893" name="Rectangle 3">
            <a:extLst>
              <a:ext uri="{FF2B5EF4-FFF2-40B4-BE49-F238E27FC236}">
                <a16:creationId xmlns:a16="http://schemas.microsoft.com/office/drawing/2014/main" id="{41E00360-E206-4634-E30A-ADCE581ED111}"/>
              </a:ext>
            </a:extLst>
          </p:cNvPr>
          <p:cNvSpPr>
            <a:spLocks noGrp="1" noChangeArrowheads="1"/>
          </p:cNvSpPr>
          <p:nvPr>
            <p:ph type="body" idx="4294967295"/>
          </p:nvPr>
        </p:nvSpPr>
        <p:spPr>
          <a:xfrm>
            <a:off x="527050" y="1844675"/>
            <a:ext cx="8208963" cy="4248150"/>
          </a:xfrm>
        </p:spPr>
        <p:txBody>
          <a:bodyPr/>
          <a:lstStyle/>
          <a:p>
            <a:pPr eaLnBrk="1" hangingPunct="1"/>
            <a:r>
              <a:rPr lang="en-US" altLang="es-ES" dirty="0">
                <a:solidFill>
                  <a:srgbClr val="0000CC"/>
                </a:solidFill>
              </a:rPr>
              <a:t>A. Tversky</a:t>
            </a:r>
            <a:r>
              <a:rPr lang="en-US" altLang="es-ES" dirty="0"/>
              <a:t> (1977): Features of similarity. </a:t>
            </a:r>
            <a:r>
              <a:rPr lang="en-US" altLang="es-ES" i="1" dirty="0"/>
              <a:t>Psychological Review </a:t>
            </a:r>
            <a:r>
              <a:rPr lang="en-US" altLang="es-ES" dirty="0"/>
              <a:t>84: 327–352.</a:t>
            </a:r>
          </a:p>
          <a:p>
            <a:pPr eaLnBrk="1" hangingPunct="1"/>
            <a:r>
              <a:rPr lang="en-US" altLang="es-ES" dirty="0">
                <a:solidFill>
                  <a:srgbClr val="0000CC"/>
                </a:solidFill>
              </a:rPr>
              <a:t>P. </a:t>
            </a:r>
            <a:r>
              <a:rPr lang="en-US" altLang="es-ES" dirty="0" err="1">
                <a:solidFill>
                  <a:srgbClr val="0000CC"/>
                </a:solidFill>
              </a:rPr>
              <a:t>Gärdenfors</a:t>
            </a:r>
            <a:r>
              <a:rPr lang="en-US" altLang="es-ES" dirty="0"/>
              <a:t>: </a:t>
            </a:r>
            <a:r>
              <a:rPr lang="en-US" altLang="es-ES" i="1" dirty="0"/>
              <a:t>The Geometry of Thought </a:t>
            </a:r>
            <a:r>
              <a:rPr lang="en-US" altLang="es-ES" dirty="0"/>
              <a:t>(2000)</a:t>
            </a:r>
            <a:br>
              <a:rPr lang="en-US" altLang="es-ES" dirty="0"/>
            </a:br>
            <a:r>
              <a:rPr lang="en-US" altLang="es-ES" dirty="0"/>
              <a:t>Concepts as convex spaces</a:t>
            </a:r>
          </a:p>
          <a:p>
            <a:pPr eaLnBrk="1" hangingPunct="1">
              <a:buFontTx/>
              <a:buNone/>
            </a:pPr>
            <a:br>
              <a:rPr lang="en-US" altLang="es-ES" dirty="0"/>
            </a:br>
            <a:endParaRPr lang="en-US" altLang="es-ES" dirty="0"/>
          </a:p>
          <a:p>
            <a:pPr eaLnBrk="1" hangingPunct="1"/>
            <a:endParaRPr lang="en-US" altLang="es-ES" dirty="0"/>
          </a:p>
          <a:p>
            <a:pPr eaLnBrk="1" hangingPunct="1"/>
            <a:endParaRPr lang="en-US" altLang="es-ES" sz="800" dirty="0"/>
          </a:p>
          <a:p>
            <a:pPr eaLnBrk="1" hangingPunct="1"/>
            <a:r>
              <a:rPr lang="en-US" altLang="es-ES" dirty="0">
                <a:solidFill>
                  <a:srgbClr val="0000CC"/>
                </a:solidFill>
              </a:rPr>
              <a:t>D. </a:t>
            </a:r>
            <a:r>
              <a:rPr lang="en-US" altLang="es-ES" dirty="0" err="1">
                <a:solidFill>
                  <a:srgbClr val="0000CC"/>
                </a:solidFill>
              </a:rPr>
              <a:t>Widdows</a:t>
            </a:r>
            <a:r>
              <a:rPr lang="en-US" altLang="es-ES" dirty="0"/>
              <a:t>:</a:t>
            </a:r>
            <a:r>
              <a:rPr lang="en-US" altLang="es-ES" i="1" dirty="0"/>
              <a:t> Geometry and Meaning </a:t>
            </a:r>
            <a:r>
              <a:rPr lang="en-US" altLang="es-ES" dirty="0"/>
              <a:t>(2004)</a:t>
            </a:r>
            <a:br>
              <a:rPr lang="en-US" altLang="es-ES" sz="3200" dirty="0"/>
            </a:br>
            <a:r>
              <a:rPr lang="en-US" altLang="es-ES" dirty="0"/>
              <a:t>Distributional semantics</a:t>
            </a:r>
          </a:p>
          <a:p>
            <a:pPr eaLnBrk="1" hangingPunct="1"/>
            <a:endParaRPr lang="en-US" altLang="es-ES" sz="3200" dirty="0"/>
          </a:p>
        </p:txBody>
      </p:sp>
      <p:grpSp>
        <p:nvGrpSpPr>
          <p:cNvPr id="2" name="Group 7">
            <a:extLst>
              <a:ext uri="{FF2B5EF4-FFF2-40B4-BE49-F238E27FC236}">
                <a16:creationId xmlns:a16="http://schemas.microsoft.com/office/drawing/2014/main" id="{8BF1ADC2-BE2D-A474-CD75-444E75CDB305}"/>
              </a:ext>
            </a:extLst>
          </p:cNvPr>
          <p:cNvGrpSpPr>
            <a:grpSpLocks/>
          </p:cNvGrpSpPr>
          <p:nvPr/>
        </p:nvGrpSpPr>
        <p:grpSpPr bwMode="auto">
          <a:xfrm>
            <a:off x="5645150" y="3208338"/>
            <a:ext cx="2987675" cy="1295400"/>
            <a:chOff x="1429" y="1298"/>
            <a:chExt cx="3356" cy="1406"/>
          </a:xfrm>
        </p:grpSpPr>
        <p:sp>
          <p:nvSpPr>
            <p:cNvPr id="244743" name="Rectangle 8">
              <a:extLst>
                <a:ext uri="{FF2B5EF4-FFF2-40B4-BE49-F238E27FC236}">
                  <a16:creationId xmlns:a16="http://schemas.microsoft.com/office/drawing/2014/main" id="{422895B6-7DAA-7AE4-A363-A633C0A0A544}"/>
                </a:ext>
              </a:extLst>
            </p:cNvPr>
            <p:cNvSpPr>
              <a:spLocks noChangeArrowheads="1"/>
            </p:cNvSpPr>
            <p:nvPr/>
          </p:nvSpPr>
          <p:spPr bwMode="auto">
            <a:xfrm>
              <a:off x="1429" y="1298"/>
              <a:ext cx="3356" cy="1406"/>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endParaRPr lang="en-GB" altLang="es-ES"/>
            </a:p>
          </p:txBody>
        </p:sp>
        <p:pic>
          <p:nvPicPr>
            <p:cNvPr id="244744" name="Picture 9">
              <a:extLst>
                <a:ext uri="{FF2B5EF4-FFF2-40B4-BE49-F238E27FC236}">
                  <a16:creationId xmlns:a16="http://schemas.microsoft.com/office/drawing/2014/main" id="{0CD0B9CB-DA76-7823-64AB-F15F4C573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 y="1389"/>
              <a:ext cx="1361" cy="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4745" name="Picture 10">
              <a:extLst>
                <a:ext uri="{FF2B5EF4-FFF2-40B4-BE49-F238E27FC236}">
                  <a16:creationId xmlns:a16="http://schemas.microsoft.com/office/drawing/2014/main" id="{0219ECB9-BF0C-BF4A-C390-1E89E85E2D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 y="1389"/>
              <a:ext cx="1361"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3" name="Foliennummernplatzhalter 3">
            <a:extLst>
              <a:ext uri="{FF2B5EF4-FFF2-40B4-BE49-F238E27FC236}">
                <a16:creationId xmlns:a16="http://schemas.microsoft.com/office/drawing/2014/main" id="{14EA5412-69BB-C669-39AA-E38A4C52773F}"/>
              </a:ext>
            </a:extLst>
          </p:cNvPr>
          <p:cNvSpPr txBox="1">
            <a:spLocks/>
          </p:cNvSpPr>
          <p:nvPr/>
        </p:nvSpPr>
        <p:spPr>
          <a:xfrm>
            <a:off x="8229600" y="5787517"/>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2000" smtClean="0">
                <a:solidFill>
                  <a:schemeClr val="bg1"/>
                </a:solidFill>
              </a:rPr>
              <a:pPr/>
              <a:t>9</a:t>
            </a:fld>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89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78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0</TotalTime>
  <Words>3859</Words>
  <Application>Microsoft Office PowerPoint</Application>
  <PresentationFormat>Bildschirmpräsentation (4:3)</PresentationFormat>
  <Paragraphs>659</Paragraphs>
  <Slides>57</Slides>
  <Notes>47</Notes>
  <HiddenSlides>0</HiddenSlides>
  <MMClips>3</MMClips>
  <ScaleCrop>false</ScaleCrop>
  <HeadingPairs>
    <vt:vector size="6" baseType="variant">
      <vt:variant>
        <vt:lpstr>Verwendete Schriftarten</vt:lpstr>
      </vt:variant>
      <vt:variant>
        <vt:i4>14</vt:i4>
      </vt:variant>
      <vt:variant>
        <vt:lpstr>Design</vt:lpstr>
      </vt:variant>
      <vt:variant>
        <vt:i4>1</vt:i4>
      </vt:variant>
      <vt:variant>
        <vt:lpstr>Folientitel</vt:lpstr>
      </vt:variant>
      <vt:variant>
        <vt:i4>57</vt:i4>
      </vt:variant>
    </vt:vector>
  </HeadingPairs>
  <TitlesOfParts>
    <vt:vector size="72" baseType="lpstr">
      <vt:lpstr>Arial</vt:lpstr>
      <vt:lpstr>Calibri</vt:lpstr>
      <vt:lpstr>Calibri Light</vt:lpstr>
      <vt:lpstr>Cambria Math</vt:lpstr>
      <vt:lpstr>Century Schoolbook</vt:lpstr>
      <vt:lpstr>Courier New</vt:lpstr>
      <vt:lpstr>Georgia</vt:lpstr>
      <vt:lpstr>Segoe UI</vt:lpstr>
      <vt:lpstr>Tahoma</vt:lpstr>
      <vt:lpstr>Times</vt:lpstr>
      <vt:lpstr>Times New Roman</vt:lpstr>
      <vt:lpstr>Verdana</vt:lpstr>
      <vt:lpstr>Wingdings</vt:lpstr>
      <vt:lpstr>Wingdings 2</vt:lpstr>
      <vt:lpstr>Oriel</vt:lpstr>
      <vt:lpstr>Quantum Cognition, Concepts, and Compositional Semantics</vt:lpstr>
      <vt:lpstr>PowerPoint-Präsentation</vt:lpstr>
      <vt:lpstr> Bohr´s (1913) Atomic Model</vt:lpstr>
      <vt:lpstr>Quantum Mechanics</vt:lpstr>
      <vt:lpstr>Complementarity</vt:lpstr>
      <vt:lpstr>Quantum Cogniton</vt:lpstr>
      <vt:lpstr>Part 1: Structure of Concepts  </vt:lpstr>
      <vt:lpstr>Geometric models in Cognitive Psychology I</vt:lpstr>
      <vt:lpstr>Geometric models  in Cognitice Psychology II</vt:lpstr>
      <vt:lpstr>Voronoi Tessellation</vt:lpstr>
      <vt:lpstr>Natural concepts do not form Boolean algebras</vt:lpstr>
      <vt:lpstr>Possible worlds vs. vectors</vt:lpstr>
      <vt:lpstr>Superposition</vt:lpstr>
      <vt:lpstr>PowerPoint-Präsentation</vt:lpstr>
      <vt:lpstr>PowerPoint-Präsentation</vt:lpstr>
      <vt:lpstr>PowerPoint-Präsentation</vt:lpstr>
      <vt:lpstr>PowerPoint-Präsentation</vt:lpstr>
      <vt:lpstr>Superposition of faces</vt:lpstr>
      <vt:lpstr>Structure of the task</vt:lpstr>
      <vt:lpstr>PowerPoint-Präsentation</vt:lpstr>
      <vt:lpstr>Vagueness and typicality</vt:lpstr>
      <vt:lpstr>Why classical probabilities do not work</vt:lpstr>
      <vt:lpstr>Pitkowsky diamond</vt:lpstr>
      <vt:lpstr>Hampton 1988: judgement of membership</vt:lpstr>
      <vt:lpstr>Conjunction (building &amp; dwelling)</vt:lpstr>
      <vt:lpstr>Disjunction (fruit or vegetable)</vt:lpstr>
      <vt:lpstr>Part 2: Compositional Semantics  </vt:lpstr>
      <vt:lpstr>Direct Interpretation (Millikan) </vt:lpstr>
      <vt:lpstr>Direct Perception through Language</vt:lpstr>
      <vt:lpstr>Descartes vs. Spinoza</vt:lpstr>
      <vt:lpstr>First Resumé</vt:lpstr>
      <vt:lpstr>Context sensitivity: the effect of contrast classes</vt:lpstr>
      <vt:lpstr>How to calculate truth conditions?</vt:lpstr>
      <vt:lpstr>Concept combination á la  Peter Gärdenfors</vt:lpstr>
      <vt:lpstr>Typicality and the conjunction effect</vt:lpstr>
      <vt:lpstr>Typicality of Conjoined Concepts</vt:lpstr>
      <vt:lpstr>Compression goes quantum   </vt:lpstr>
      <vt:lpstr>PowerPoint-Präsentation</vt:lpstr>
      <vt:lpstr>PowerPoint-Präsentation</vt:lpstr>
      <vt:lpstr>PowerPoint-Präsentation</vt:lpstr>
      <vt:lpstr>PowerPoint-Präsentation</vt:lpstr>
      <vt:lpstr>PowerPoint-Präsentation</vt:lpstr>
      <vt:lpstr>PowerPoint-Präsentation</vt:lpstr>
      <vt:lpstr>Data of Alxatib &amp; Pelletier 2011    </vt:lpstr>
      <vt:lpstr>Part 3: Distributional Semantics  </vt:lpstr>
      <vt:lpstr>Meaning &amp; Distribution </vt:lpstr>
      <vt:lpstr>What is the meaning of “bardiwac”?</vt:lpstr>
      <vt:lpstr>Term-document matrix</vt:lpstr>
      <vt:lpstr>Similarity Matrix (scalar product/cos )</vt:lpstr>
      <vt:lpstr>Modification Rule in  Distributional Semantics</vt:lpstr>
      <vt:lpstr>PowerPoint-Präsentation</vt:lpstr>
      <vt:lpstr>PowerPoint-Präsentation</vt:lpstr>
      <vt:lpstr>Why fuzzy sets do not work </vt:lpstr>
      <vt:lpstr>Membership &amp; Typicality</vt:lpstr>
      <vt:lpstr>Natural classification? (B. Partee)</vt:lpstr>
      <vt:lpstr>PowerPoint-Präsentation</vt:lpstr>
      <vt:lpstr>Abstract</vt:lpstr>
    </vt:vector>
  </TitlesOfParts>
  <Manager>BLUTNER</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Riddle of Similarity Judgments</dc:title>
  <dc:creator>PSPOTHEM</dc:creator>
  <cp:lastModifiedBy>Reinhard Blutner</cp:lastModifiedBy>
  <cp:revision>274</cp:revision>
  <dcterms:created xsi:type="dcterms:W3CDTF">2006-08-16T00:00:00Z</dcterms:created>
  <dcterms:modified xsi:type="dcterms:W3CDTF">2023-04-18T18:45:32Z</dcterms:modified>
</cp:coreProperties>
</file>